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handoutMasterIdLst>
    <p:handoutMasterId r:id="rId36"/>
  </p:handoutMasterIdLst>
  <p:sldIdLst>
    <p:sldId id="319" r:id="rId5"/>
    <p:sldId id="389" r:id="rId6"/>
    <p:sldId id="675" r:id="rId7"/>
    <p:sldId id="676" r:id="rId8"/>
    <p:sldId id="677" r:id="rId9"/>
    <p:sldId id="678" r:id="rId10"/>
    <p:sldId id="679" r:id="rId11"/>
    <p:sldId id="680" r:id="rId12"/>
    <p:sldId id="681" r:id="rId13"/>
    <p:sldId id="394" r:id="rId14"/>
    <p:sldId id="682" r:id="rId15"/>
    <p:sldId id="640" r:id="rId16"/>
    <p:sldId id="641" r:id="rId17"/>
    <p:sldId id="644" r:id="rId18"/>
    <p:sldId id="647" r:id="rId19"/>
    <p:sldId id="648" r:id="rId20"/>
    <p:sldId id="649" r:id="rId21"/>
    <p:sldId id="650" r:id="rId22"/>
    <p:sldId id="683" r:id="rId23"/>
    <p:sldId id="651" r:id="rId24"/>
    <p:sldId id="652" r:id="rId25"/>
    <p:sldId id="684" r:id="rId26"/>
    <p:sldId id="655" r:id="rId27"/>
    <p:sldId id="656" r:id="rId28"/>
    <p:sldId id="657" r:id="rId29"/>
    <p:sldId id="658" r:id="rId30"/>
    <p:sldId id="659" r:id="rId31"/>
    <p:sldId id="685" r:id="rId32"/>
    <p:sldId id="670" r:id="rId33"/>
    <p:sldId id="687" r:id="rId34"/>
  </p:sldIdLst>
  <p:sldSz cx="9144000" cy="6858000" type="screen4x3"/>
  <p:notesSz cx="9926638" cy="6797675"/>
  <p:defaultTextStyle>
    <a:defPPr>
      <a:defRPr lang="de-DE"/>
    </a:defPPr>
    <a:lvl1pPr algn="l" rtl="0" eaLnBrk="0" fontAlgn="base" hangingPunct="0">
      <a:spcBef>
        <a:spcPct val="0"/>
      </a:spcBef>
      <a:spcAft>
        <a:spcPct val="0"/>
      </a:spcAft>
      <a:defRPr sz="3000" kern="1200">
        <a:solidFill>
          <a:schemeClr val="tx2"/>
        </a:solidFill>
        <a:latin typeface="Arial" panose="020B0604020202020204" pitchFamily="34" charset="0"/>
        <a:ea typeface="+mn-ea"/>
        <a:cs typeface="+mn-cs"/>
      </a:defRPr>
    </a:lvl1pPr>
    <a:lvl2pPr marL="457200" algn="l" rtl="0" eaLnBrk="0" fontAlgn="base" hangingPunct="0">
      <a:spcBef>
        <a:spcPct val="0"/>
      </a:spcBef>
      <a:spcAft>
        <a:spcPct val="0"/>
      </a:spcAft>
      <a:defRPr sz="3000" kern="1200">
        <a:solidFill>
          <a:schemeClr val="tx2"/>
        </a:solidFill>
        <a:latin typeface="Arial" panose="020B0604020202020204" pitchFamily="34" charset="0"/>
        <a:ea typeface="+mn-ea"/>
        <a:cs typeface="+mn-cs"/>
      </a:defRPr>
    </a:lvl2pPr>
    <a:lvl3pPr marL="914400" algn="l" rtl="0" eaLnBrk="0" fontAlgn="base" hangingPunct="0">
      <a:spcBef>
        <a:spcPct val="0"/>
      </a:spcBef>
      <a:spcAft>
        <a:spcPct val="0"/>
      </a:spcAft>
      <a:defRPr sz="3000" kern="1200">
        <a:solidFill>
          <a:schemeClr val="tx2"/>
        </a:solidFill>
        <a:latin typeface="Arial" panose="020B0604020202020204" pitchFamily="34" charset="0"/>
        <a:ea typeface="+mn-ea"/>
        <a:cs typeface="+mn-cs"/>
      </a:defRPr>
    </a:lvl3pPr>
    <a:lvl4pPr marL="1371600" algn="l" rtl="0" eaLnBrk="0" fontAlgn="base" hangingPunct="0">
      <a:spcBef>
        <a:spcPct val="0"/>
      </a:spcBef>
      <a:spcAft>
        <a:spcPct val="0"/>
      </a:spcAft>
      <a:defRPr sz="3000" kern="1200">
        <a:solidFill>
          <a:schemeClr val="tx2"/>
        </a:solidFill>
        <a:latin typeface="Arial" panose="020B0604020202020204" pitchFamily="34" charset="0"/>
        <a:ea typeface="+mn-ea"/>
        <a:cs typeface="+mn-cs"/>
      </a:defRPr>
    </a:lvl4pPr>
    <a:lvl5pPr marL="1828800" algn="l" rtl="0" eaLnBrk="0" fontAlgn="base" hangingPunct="0">
      <a:spcBef>
        <a:spcPct val="0"/>
      </a:spcBef>
      <a:spcAft>
        <a:spcPct val="0"/>
      </a:spcAft>
      <a:defRPr sz="3000" kern="1200">
        <a:solidFill>
          <a:schemeClr val="tx2"/>
        </a:solidFill>
        <a:latin typeface="Arial" panose="020B0604020202020204" pitchFamily="34" charset="0"/>
        <a:ea typeface="+mn-ea"/>
        <a:cs typeface="+mn-cs"/>
      </a:defRPr>
    </a:lvl5pPr>
    <a:lvl6pPr marL="2286000" algn="l" defTabSz="914400" rtl="0" eaLnBrk="1" latinLnBrk="0" hangingPunct="1">
      <a:defRPr sz="3000" kern="1200">
        <a:solidFill>
          <a:schemeClr val="tx2"/>
        </a:solidFill>
        <a:latin typeface="Arial" panose="020B0604020202020204" pitchFamily="34" charset="0"/>
        <a:ea typeface="+mn-ea"/>
        <a:cs typeface="+mn-cs"/>
      </a:defRPr>
    </a:lvl6pPr>
    <a:lvl7pPr marL="2743200" algn="l" defTabSz="914400" rtl="0" eaLnBrk="1" latinLnBrk="0" hangingPunct="1">
      <a:defRPr sz="3000" kern="1200">
        <a:solidFill>
          <a:schemeClr val="tx2"/>
        </a:solidFill>
        <a:latin typeface="Arial" panose="020B0604020202020204" pitchFamily="34" charset="0"/>
        <a:ea typeface="+mn-ea"/>
        <a:cs typeface="+mn-cs"/>
      </a:defRPr>
    </a:lvl7pPr>
    <a:lvl8pPr marL="3200400" algn="l" defTabSz="914400" rtl="0" eaLnBrk="1" latinLnBrk="0" hangingPunct="1">
      <a:defRPr sz="3000" kern="1200">
        <a:solidFill>
          <a:schemeClr val="tx2"/>
        </a:solidFill>
        <a:latin typeface="Arial" panose="020B0604020202020204" pitchFamily="34" charset="0"/>
        <a:ea typeface="+mn-ea"/>
        <a:cs typeface="+mn-cs"/>
      </a:defRPr>
    </a:lvl8pPr>
    <a:lvl9pPr marL="3657600" algn="l" defTabSz="914400" rtl="0" eaLnBrk="1" latinLnBrk="0" hangingPunct="1">
      <a:defRPr sz="3000" kern="1200">
        <a:solidFill>
          <a:schemeClr val="tx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887">
          <p15:clr>
            <a:srgbClr val="A4A3A4"/>
          </p15:clr>
        </p15:guide>
        <p15:guide id="2" orient="horz" pos="1791">
          <p15:clr>
            <a:srgbClr val="A4A3A4"/>
          </p15:clr>
        </p15:guide>
        <p15:guide id="3" pos="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F3C3CA"/>
    <a:srgbClr val="A021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54A439-B324-4D61-B032-0075D0911FB6}" v="4446" dt="2018-10-24T11:22:48.956"/>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72" d="100"/>
          <a:sy n="72" d="100"/>
        </p:scale>
        <p:origin x="1506" y="72"/>
      </p:cViewPr>
      <p:guideLst>
        <p:guide orient="horz" pos="1887"/>
        <p:guide orient="horz" pos="1791"/>
        <p:guide pos="2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779D0FF-53A6-4854-BF26-ABBB675DD1C1}"/>
              </a:ext>
            </a:extLst>
          </p:cNvPr>
          <p:cNvSpPr>
            <a:spLocks noGrp="1" noChangeArrowheads="1"/>
          </p:cNvSpPr>
          <p:nvPr>
            <p:ph type="hdr" sz="quarter"/>
          </p:nvPr>
        </p:nvSpPr>
        <p:spPr bwMode="auto">
          <a:xfrm>
            <a:off x="0"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78" tIns="47939" rIns="95878" bIns="47939" numCol="1" anchor="t" anchorCtr="0" compatLnSpc="1">
            <a:prstTxWarp prst="textNoShape">
              <a:avLst/>
            </a:prstTxWarp>
          </a:bodyPr>
          <a:lstStyle>
            <a:lvl1pPr defTabSz="958850" eaLnBrk="1" hangingPunct="1">
              <a:defRPr sz="1300"/>
            </a:lvl1pPr>
          </a:lstStyle>
          <a:p>
            <a:pPr>
              <a:defRPr/>
            </a:pPr>
            <a:endParaRPr lang="de-DE" altLang="de-DE"/>
          </a:p>
        </p:txBody>
      </p:sp>
      <p:sp>
        <p:nvSpPr>
          <p:cNvPr id="33795" name="Rectangle 3">
            <a:extLst>
              <a:ext uri="{FF2B5EF4-FFF2-40B4-BE49-F238E27FC236}">
                <a16:creationId xmlns:a16="http://schemas.microsoft.com/office/drawing/2014/main" id="{BE153F56-9B95-4471-9493-9B141B7B55A2}"/>
              </a:ext>
            </a:extLst>
          </p:cNvPr>
          <p:cNvSpPr>
            <a:spLocks noGrp="1" noChangeArrowheads="1"/>
          </p:cNvSpPr>
          <p:nvPr>
            <p:ph type="dt" sz="quarter" idx="1"/>
          </p:nvPr>
        </p:nvSpPr>
        <p:spPr bwMode="auto">
          <a:xfrm>
            <a:off x="5624513"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78" tIns="47939" rIns="95878" bIns="47939" numCol="1" anchor="t" anchorCtr="0" compatLnSpc="1">
            <a:prstTxWarp prst="textNoShape">
              <a:avLst/>
            </a:prstTxWarp>
          </a:bodyPr>
          <a:lstStyle>
            <a:lvl1pPr algn="r" defTabSz="958850" eaLnBrk="1" hangingPunct="1">
              <a:defRPr sz="1300"/>
            </a:lvl1pPr>
          </a:lstStyle>
          <a:p>
            <a:pPr>
              <a:defRPr/>
            </a:pPr>
            <a:endParaRPr lang="de-DE" altLang="de-DE"/>
          </a:p>
        </p:txBody>
      </p:sp>
      <p:sp>
        <p:nvSpPr>
          <p:cNvPr id="33796" name="Rectangle 4">
            <a:extLst>
              <a:ext uri="{FF2B5EF4-FFF2-40B4-BE49-F238E27FC236}">
                <a16:creationId xmlns:a16="http://schemas.microsoft.com/office/drawing/2014/main" id="{DEA5674A-38E1-41C9-956F-FDE8B853FB6C}"/>
              </a:ext>
            </a:extLst>
          </p:cNvPr>
          <p:cNvSpPr>
            <a:spLocks noGrp="1" noChangeArrowheads="1"/>
          </p:cNvSpPr>
          <p:nvPr>
            <p:ph type="ftr" sz="quarter" idx="2"/>
          </p:nvPr>
        </p:nvSpPr>
        <p:spPr bwMode="auto">
          <a:xfrm>
            <a:off x="0" y="645795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78" tIns="47939" rIns="95878" bIns="47939" numCol="1" anchor="b" anchorCtr="0" compatLnSpc="1">
            <a:prstTxWarp prst="textNoShape">
              <a:avLst/>
            </a:prstTxWarp>
          </a:bodyPr>
          <a:lstStyle>
            <a:lvl1pPr defTabSz="958850" eaLnBrk="1" hangingPunct="1">
              <a:defRPr sz="1300"/>
            </a:lvl1pPr>
          </a:lstStyle>
          <a:p>
            <a:pPr>
              <a:defRPr/>
            </a:pPr>
            <a:endParaRPr lang="de-DE" altLang="de-DE"/>
          </a:p>
        </p:txBody>
      </p:sp>
      <p:sp>
        <p:nvSpPr>
          <p:cNvPr id="33797" name="Rectangle 5">
            <a:extLst>
              <a:ext uri="{FF2B5EF4-FFF2-40B4-BE49-F238E27FC236}">
                <a16:creationId xmlns:a16="http://schemas.microsoft.com/office/drawing/2014/main" id="{DB83236F-9EB8-4F43-9C8D-0C9126D1B495}"/>
              </a:ext>
            </a:extLst>
          </p:cNvPr>
          <p:cNvSpPr>
            <a:spLocks noGrp="1" noChangeArrowheads="1"/>
          </p:cNvSpPr>
          <p:nvPr>
            <p:ph type="sldNum" sz="quarter" idx="3"/>
          </p:nvPr>
        </p:nvSpPr>
        <p:spPr bwMode="auto">
          <a:xfrm>
            <a:off x="5624513" y="645795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78" tIns="47939" rIns="95878" bIns="47939" numCol="1" anchor="b" anchorCtr="0" compatLnSpc="1">
            <a:prstTxWarp prst="textNoShape">
              <a:avLst/>
            </a:prstTxWarp>
          </a:bodyPr>
          <a:lstStyle>
            <a:lvl1pPr algn="r" defTabSz="958850" eaLnBrk="1" hangingPunct="1">
              <a:defRPr sz="1300"/>
            </a:lvl1pPr>
          </a:lstStyle>
          <a:p>
            <a:pPr>
              <a:defRPr/>
            </a:pPr>
            <a:fld id="{37119BEC-97AC-43D9-937E-F1001C10E602}"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C7DD807-5CB2-4D46-B4B6-090C2F0E3BB2}"/>
              </a:ext>
            </a:extLst>
          </p:cNvPr>
          <p:cNvSpPr>
            <a:spLocks noGrp="1" noChangeArrowheads="1"/>
          </p:cNvSpPr>
          <p:nvPr>
            <p:ph type="hdr" sz="quarter"/>
          </p:nvPr>
        </p:nvSpPr>
        <p:spPr bwMode="auto">
          <a:xfrm>
            <a:off x="0"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78" tIns="47939" rIns="95878" bIns="47939" numCol="1" anchor="t" anchorCtr="0" compatLnSpc="1">
            <a:prstTxWarp prst="textNoShape">
              <a:avLst/>
            </a:prstTxWarp>
          </a:bodyPr>
          <a:lstStyle>
            <a:lvl1pPr defTabSz="958850" eaLnBrk="1" hangingPunct="1">
              <a:defRPr sz="1300"/>
            </a:lvl1pPr>
          </a:lstStyle>
          <a:p>
            <a:pPr>
              <a:defRPr/>
            </a:pPr>
            <a:endParaRPr lang="de-DE" altLang="de-DE"/>
          </a:p>
        </p:txBody>
      </p:sp>
      <p:sp>
        <p:nvSpPr>
          <p:cNvPr id="4099" name="Rectangle 3">
            <a:extLst>
              <a:ext uri="{FF2B5EF4-FFF2-40B4-BE49-F238E27FC236}">
                <a16:creationId xmlns:a16="http://schemas.microsoft.com/office/drawing/2014/main" id="{181F6BEB-01C6-4173-ACED-66C3CD9D02DD}"/>
              </a:ext>
            </a:extLst>
          </p:cNvPr>
          <p:cNvSpPr>
            <a:spLocks noGrp="1" noChangeArrowheads="1"/>
          </p:cNvSpPr>
          <p:nvPr>
            <p:ph type="dt" idx="1"/>
          </p:nvPr>
        </p:nvSpPr>
        <p:spPr bwMode="auto">
          <a:xfrm>
            <a:off x="5624513"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78" tIns="47939" rIns="95878" bIns="47939" numCol="1" anchor="t" anchorCtr="0" compatLnSpc="1">
            <a:prstTxWarp prst="textNoShape">
              <a:avLst/>
            </a:prstTxWarp>
          </a:bodyPr>
          <a:lstStyle>
            <a:lvl1pPr algn="r" defTabSz="958850" eaLnBrk="1" hangingPunct="1">
              <a:defRPr sz="1300"/>
            </a:lvl1pPr>
          </a:lstStyle>
          <a:p>
            <a:pPr>
              <a:defRPr/>
            </a:pPr>
            <a:endParaRPr lang="de-DE" altLang="de-DE"/>
          </a:p>
        </p:txBody>
      </p:sp>
      <p:sp>
        <p:nvSpPr>
          <p:cNvPr id="15364" name="Rectangle 4">
            <a:extLst>
              <a:ext uri="{FF2B5EF4-FFF2-40B4-BE49-F238E27FC236}">
                <a16:creationId xmlns:a16="http://schemas.microsoft.com/office/drawing/2014/main" id="{B8ADDB98-A249-414A-9163-31A7C665922D}"/>
              </a:ext>
            </a:extLst>
          </p:cNvPr>
          <p:cNvSpPr>
            <a:spLocks noGrp="1" noRot="1" noChangeAspect="1" noChangeArrowheads="1" noTextEdit="1"/>
          </p:cNvSpPr>
          <p:nvPr>
            <p:ph type="sldImg" idx="2"/>
          </p:nvPr>
        </p:nvSpPr>
        <p:spPr bwMode="auto">
          <a:xfrm>
            <a:off x="3265488" y="509588"/>
            <a:ext cx="3397250" cy="25479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8588E35F-B632-4B4F-B425-CD69A4DBC8B0}"/>
              </a:ext>
            </a:extLst>
          </p:cNvPr>
          <p:cNvSpPr>
            <a:spLocks noGrp="1" noChangeArrowheads="1"/>
          </p:cNvSpPr>
          <p:nvPr>
            <p:ph type="body" sz="quarter" idx="3"/>
          </p:nvPr>
        </p:nvSpPr>
        <p:spPr bwMode="auto">
          <a:xfrm>
            <a:off x="1323975" y="3227388"/>
            <a:ext cx="7278688" cy="306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78" tIns="47939" rIns="95878" bIns="47939" numCol="1" anchor="t" anchorCtr="0" compatLnSpc="1">
            <a:prstTxWarp prst="textNoShape">
              <a:avLst/>
            </a:prstTxWarp>
          </a:bodyPr>
          <a:lstStyle/>
          <a:p>
            <a:pPr lvl="0"/>
            <a:r>
              <a:rPr lang="de-DE" altLang="de-DE" noProof="0"/>
              <a:t>Klicken Sie, um die Formate des Vorlagentextes zu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4102" name="Rectangle 6">
            <a:extLst>
              <a:ext uri="{FF2B5EF4-FFF2-40B4-BE49-F238E27FC236}">
                <a16:creationId xmlns:a16="http://schemas.microsoft.com/office/drawing/2014/main" id="{DD13FA41-41EA-4CAD-9FAF-9C68060DEC5C}"/>
              </a:ext>
            </a:extLst>
          </p:cNvPr>
          <p:cNvSpPr>
            <a:spLocks noGrp="1" noChangeArrowheads="1"/>
          </p:cNvSpPr>
          <p:nvPr>
            <p:ph type="ftr" sz="quarter" idx="4"/>
          </p:nvPr>
        </p:nvSpPr>
        <p:spPr bwMode="auto">
          <a:xfrm>
            <a:off x="0" y="645795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78" tIns="47939" rIns="95878" bIns="47939" numCol="1" anchor="b" anchorCtr="0" compatLnSpc="1">
            <a:prstTxWarp prst="textNoShape">
              <a:avLst/>
            </a:prstTxWarp>
          </a:bodyPr>
          <a:lstStyle>
            <a:lvl1pPr defTabSz="958850" eaLnBrk="1" hangingPunct="1">
              <a:defRPr sz="1300"/>
            </a:lvl1pPr>
          </a:lstStyle>
          <a:p>
            <a:pPr>
              <a:defRPr/>
            </a:pPr>
            <a:endParaRPr lang="de-DE" altLang="de-DE"/>
          </a:p>
        </p:txBody>
      </p:sp>
      <p:sp>
        <p:nvSpPr>
          <p:cNvPr id="4103" name="Rectangle 7">
            <a:extLst>
              <a:ext uri="{FF2B5EF4-FFF2-40B4-BE49-F238E27FC236}">
                <a16:creationId xmlns:a16="http://schemas.microsoft.com/office/drawing/2014/main" id="{DE1C653D-9110-483B-9891-3190CC23DEDA}"/>
              </a:ext>
            </a:extLst>
          </p:cNvPr>
          <p:cNvSpPr>
            <a:spLocks noGrp="1" noChangeArrowheads="1"/>
          </p:cNvSpPr>
          <p:nvPr>
            <p:ph type="sldNum" sz="quarter" idx="5"/>
          </p:nvPr>
        </p:nvSpPr>
        <p:spPr bwMode="auto">
          <a:xfrm>
            <a:off x="5624513" y="645795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878" tIns="47939" rIns="95878" bIns="47939" numCol="1" anchor="b" anchorCtr="0" compatLnSpc="1">
            <a:prstTxWarp prst="textNoShape">
              <a:avLst/>
            </a:prstTxWarp>
          </a:bodyPr>
          <a:lstStyle>
            <a:lvl1pPr algn="r" defTabSz="958850" eaLnBrk="1" hangingPunct="1">
              <a:defRPr sz="1300"/>
            </a:lvl1pPr>
          </a:lstStyle>
          <a:p>
            <a:pPr>
              <a:defRPr/>
            </a:pPr>
            <a:fld id="{8FB3A14F-DFFB-4163-B529-2C28BE89602B}"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3" name="Picture 12" descr="NEUES LOGO">
            <a:extLst>
              <a:ext uri="{FF2B5EF4-FFF2-40B4-BE49-F238E27FC236}">
                <a16:creationId xmlns:a16="http://schemas.microsoft.com/office/drawing/2014/main" id="{134F656D-F82A-4E91-B798-3F3D3DB0F5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81713" y="0"/>
            <a:ext cx="306070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a:extLst>
              <a:ext uri="{FF2B5EF4-FFF2-40B4-BE49-F238E27FC236}">
                <a16:creationId xmlns:a16="http://schemas.microsoft.com/office/drawing/2014/main" id="{8A5FFD63-F6E6-4178-A606-170FB5459117}"/>
              </a:ext>
            </a:extLst>
          </p:cNvPr>
          <p:cNvSpPr>
            <a:spLocks noGrp="1" noChangeArrowheads="1"/>
          </p:cNvSpPr>
          <p:nvPr>
            <p:ph type="ctrTitle"/>
          </p:nvPr>
        </p:nvSpPr>
        <p:spPr>
          <a:xfrm>
            <a:off x="457200" y="3505200"/>
            <a:ext cx="7772400" cy="914400"/>
          </a:xfrm>
        </p:spPr>
        <p:txBody>
          <a:bodyPr/>
          <a:lstStyle>
            <a:lvl1pPr>
              <a:lnSpc>
                <a:spcPts val="4400"/>
              </a:lnSpc>
              <a:defRPr sz="2600"/>
            </a:lvl1pPr>
          </a:lstStyle>
          <a:p>
            <a:pPr lvl="0"/>
            <a:r>
              <a:rPr lang="de-DE" altLang="de-DE" noProof="0"/>
              <a:t>MERCHANDISING</a:t>
            </a:r>
            <a:br>
              <a:rPr lang="de-DE" altLang="de-DE" noProof="0"/>
            </a:br>
            <a:r>
              <a:rPr lang="de-DE" altLang="de-DE" noProof="0"/>
              <a:t>PRÄSENTATION FÜR MIPLC </a:t>
            </a:r>
            <a:br>
              <a:rPr lang="de-DE" altLang="de-DE" noProof="0"/>
            </a:br>
            <a:r>
              <a:rPr lang="de-DE" altLang="de-DE" noProof="0"/>
              <a:t>7. MÄRZ 2007</a:t>
            </a:r>
            <a:br>
              <a:rPr lang="de-DE" altLang="de-DE" noProof="0"/>
            </a:br>
            <a:br>
              <a:rPr lang="de-DE" altLang="de-DE" noProof="0"/>
            </a:br>
            <a:endParaRPr lang="de-DE" altLang="de-DE" noProof="0"/>
          </a:p>
        </p:txBody>
      </p:sp>
    </p:spTree>
    <p:extLst>
      <p:ext uri="{BB962C8B-B14F-4D97-AF65-F5344CB8AC3E}">
        <p14:creationId xmlns:p14="http://schemas.microsoft.com/office/powerpoint/2010/main" val="356819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1EFDFE5-BC6C-43AD-8BDF-0A38556570C8}"/>
              </a:ext>
            </a:extLst>
          </p:cNvPr>
          <p:cNvSpPr>
            <a:spLocks noGrp="1"/>
          </p:cNvSpPr>
          <p:nvPr>
            <p:ph type="title" orient="vert"/>
          </p:nvPr>
        </p:nvSpPr>
        <p:spPr>
          <a:xfrm>
            <a:off x="6477000" y="381000"/>
            <a:ext cx="2057400" cy="5686425"/>
          </a:xfrm>
        </p:spPr>
        <p:txBody>
          <a:bodyPr vert="eaVert"/>
          <a:lstStyle/>
          <a:p>
            <a:r>
              <a:rPr lang="de-DE"/>
              <a:t>Titelmasterformat durch Klicken bearbeiten</a:t>
            </a:r>
          </a:p>
        </p:txBody>
      </p:sp>
      <p:sp>
        <p:nvSpPr>
          <p:cNvPr id="3" name="Vertikaler Textplatzhalter 2">
            <a:extLst>
              <a:ext uri="{FF2B5EF4-FFF2-40B4-BE49-F238E27FC236}">
                <a16:creationId xmlns:a16="http://schemas.microsoft.com/office/drawing/2014/main" id="{8F4CFFC1-D4BE-4BA6-9D03-CB4968972DCE}"/>
              </a:ext>
            </a:extLst>
          </p:cNvPr>
          <p:cNvSpPr>
            <a:spLocks noGrp="1"/>
          </p:cNvSpPr>
          <p:nvPr>
            <p:ph type="body" orient="vert" idx="1"/>
          </p:nvPr>
        </p:nvSpPr>
        <p:spPr>
          <a:xfrm>
            <a:off x="304800" y="381000"/>
            <a:ext cx="6019800" cy="5686425"/>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1">
            <a:extLst>
              <a:ext uri="{FF2B5EF4-FFF2-40B4-BE49-F238E27FC236}">
                <a16:creationId xmlns:a16="http://schemas.microsoft.com/office/drawing/2014/main" id="{35ADBB71-DBFA-4ADA-B38F-1C70280F5AE6}"/>
              </a:ext>
            </a:extLst>
          </p:cNvPr>
          <p:cNvSpPr>
            <a:spLocks noGrp="1" noChangeArrowheads="1"/>
          </p:cNvSpPr>
          <p:nvPr>
            <p:ph type="sldNum" sz="quarter" idx="10"/>
          </p:nvPr>
        </p:nvSpPr>
        <p:spPr>
          <a:xfrm>
            <a:off x="7086600" y="6400800"/>
            <a:ext cx="1905000" cy="457200"/>
          </a:xfrm>
          <a:prstGeom prst="rect">
            <a:avLst/>
          </a:prstGeom>
        </p:spPr>
        <p:txBody>
          <a:bodyPr/>
          <a:lstStyle>
            <a:lvl1pPr>
              <a:defRPr/>
            </a:lvl1pPr>
          </a:lstStyle>
          <a:p>
            <a:pPr>
              <a:defRPr/>
            </a:pPr>
            <a:r>
              <a:rPr lang="de-DE" altLang="de-DE"/>
              <a:t>Folie </a:t>
            </a:r>
            <a:fld id="{3323C184-000A-496E-A761-5B61CF8CB9B3}" type="slidenum">
              <a:rPr lang="de-DE" altLang="de-DE" smtClean="0"/>
              <a:pPr>
                <a:defRPr/>
              </a:pPr>
              <a:t>‹Nr.›</a:t>
            </a:fld>
            <a:endParaRPr lang="de-DE" altLang="de-DE"/>
          </a:p>
        </p:txBody>
      </p:sp>
    </p:spTree>
    <p:extLst>
      <p:ext uri="{BB962C8B-B14F-4D97-AF65-F5344CB8AC3E}">
        <p14:creationId xmlns:p14="http://schemas.microsoft.com/office/powerpoint/2010/main" val="2984429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hart" preserve="1">
  <p:cSld name="Titel, Text und Diagramm">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D46642-E785-4B20-A0CB-605A07FC5ECC}"/>
              </a:ext>
            </a:extLst>
          </p:cNvPr>
          <p:cNvSpPr>
            <a:spLocks noGrp="1"/>
          </p:cNvSpPr>
          <p:nvPr>
            <p:ph type="title"/>
          </p:nvPr>
        </p:nvSpPr>
        <p:spPr>
          <a:xfrm>
            <a:off x="304800" y="381000"/>
            <a:ext cx="7772400" cy="609600"/>
          </a:xfrm>
        </p:spPr>
        <p:txBody>
          <a:bodyPr/>
          <a:lstStyle/>
          <a:p>
            <a:r>
              <a:rPr lang="de-DE"/>
              <a:t>Titelmasterformat durch Klicken bearbeiten</a:t>
            </a:r>
          </a:p>
        </p:txBody>
      </p:sp>
      <p:sp>
        <p:nvSpPr>
          <p:cNvPr id="3" name="Textplatzhalter 2">
            <a:extLst>
              <a:ext uri="{FF2B5EF4-FFF2-40B4-BE49-F238E27FC236}">
                <a16:creationId xmlns:a16="http://schemas.microsoft.com/office/drawing/2014/main" id="{BA7BADAE-FDBC-4ECC-93E0-62E20B98A40F}"/>
              </a:ext>
            </a:extLst>
          </p:cNvPr>
          <p:cNvSpPr>
            <a:spLocks noGrp="1"/>
          </p:cNvSpPr>
          <p:nvPr>
            <p:ph type="body" sz="half" idx="1"/>
          </p:nvPr>
        </p:nvSpPr>
        <p:spPr>
          <a:xfrm>
            <a:off x="533400" y="1447800"/>
            <a:ext cx="3924300" cy="461962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iagrammplatzhalter 3">
            <a:extLst>
              <a:ext uri="{FF2B5EF4-FFF2-40B4-BE49-F238E27FC236}">
                <a16:creationId xmlns:a16="http://schemas.microsoft.com/office/drawing/2014/main" id="{A2DFE503-99EC-43EA-A3D8-84EEDC3975BD}"/>
              </a:ext>
            </a:extLst>
          </p:cNvPr>
          <p:cNvSpPr>
            <a:spLocks noGrp="1"/>
          </p:cNvSpPr>
          <p:nvPr>
            <p:ph type="chart" sz="half" idx="2"/>
          </p:nvPr>
        </p:nvSpPr>
        <p:spPr>
          <a:xfrm>
            <a:off x="4610100" y="1447800"/>
            <a:ext cx="3924300" cy="4619625"/>
          </a:xfrm>
        </p:spPr>
        <p:txBody>
          <a:bodyPr/>
          <a:lstStyle/>
          <a:p>
            <a:pPr lvl="0"/>
            <a:endParaRPr lang="de-DE" noProof="0"/>
          </a:p>
        </p:txBody>
      </p:sp>
      <p:sp>
        <p:nvSpPr>
          <p:cNvPr id="5" name="Rectangle 11">
            <a:extLst>
              <a:ext uri="{FF2B5EF4-FFF2-40B4-BE49-F238E27FC236}">
                <a16:creationId xmlns:a16="http://schemas.microsoft.com/office/drawing/2014/main" id="{87390157-6832-487D-8539-0AE15698C662}"/>
              </a:ext>
            </a:extLst>
          </p:cNvPr>
          <p:cNvSpPr>
            <a:spLocks noGrp="1" noChangeArrowheads="1"/>
          </p:cNvSpPr>
          <p:nvPr>
            <p:ph type="sldNum" sz="quarter" idx="10"/>
          </p:nvPr>
        </p:nvSpPr>
        <p:spPr>
          <a:xfrm>
            <a:off x="7304088" y="6399213"/>
            <a:ext cx="1230312" cy="457200"/>
          </a:xfrm>
          <a:prstGeom prst="rect">
            <a:avLst/>
          </a:prstGeom>
        </p:spPr>
        <p:txBody>
          <a:bodyPr/>
          <a:lstStyle>
            <a:lvl1pPr>
              <a:defRPr sz="1800"/>
            </a:lvl1pPr>
          </a:lstStyle>
          <a:p>
            <a:pPr>
              <a:defRPr/>
            </a:pPr>
            <a:r>
              <a:rPr lang="de-DE" altLang="de-DE"/>
              <a:t>Folie </a:t>
            </a:r>
            <a:fld id="{CE8FBDB9-760A-428B-AD7F-8C85E2A063CC}" type="slidenum">
              <a:rPr lang="de-DE" altLang="de-DE" smtClean="0"/>
              <a:pPr>
                <a:defRPr/>
              </a:pPr>
              <a:t>‹Nr.›</a:t>
            </a:fld>
            <a:endParaRPr lang="de-DE" altLang="de-DE"/>
          </a:p>
        </p:txBody>
      </p:sp>
    </p:spTree>
    <p:extLst>
      <p:ext uri="{BB962C8B-B14F-4D97-AF65-F5344CB8AC3E}">
        <p14:creationId xmlns:p14="http://schemas.microsoft.com/office/powerpoint/2010/main" val="2027345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4FD3ECE-A39F-418A-87F1-E0D8ABC38CD7}"/>
              </a:ext>
            </a:extLst>
          </p:cNvPr>
          <p:cNvSpPr>
            <a:spLocks noGrp="1"/>
          </p:cNvSpPr>
          <p:nvPr>
            <p:ph/>
          </p:nvPr>
        </p:nvSpPr>
        <p:spPr>
          <a:xfrm>
            <a:off x="304800" y="381000"/>
            <a:ext cx="8229600" cy="568642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3" name="Rectangle 11">
            <a:extLst>
              <a:ext uri="{FF2B5EF4-FFF2-40B4-BE49-F238E27FC236}">
                <a16:creationId xmlns:a16="http://schemas.microsoft.com/office/drawing/2014/main" id="{661C1845-FAED-4D48-9B20-66BB0172FD84}"/>
              </a:ext>
            </a:extLst>
          </p:cNvPr>
          <p:cNvSpPr>
            <a:spLocks noGrp="1" noChangeArrowheads="1"/>
          </p:cNvSpPr>
          <p:nvPr>
            <p:ph type="sldNum" sz="quarter" idx="10"/>
          </p:nvPr>
        </p:nvSpPr>
        <p:spPr>
          <a:xfrm>
            <a:off x="7161213" y="6400800"/>
            <a:ext cx="1373187" cy="457200"/>
          </a:xfrm>
          <a:prstGeom prst="rect">
            <a:avLst/>
          </a:prstGeom>
        </p:spPr>
        <p:txBody>
          <a:bodyPr/>
          <a:lstStyle>
            <a:lvl1pPr>
              <a:defRPr sz="1800"/>
            </a:lvl1pPr>
          </a:lstStyle>
          <a:p>
            <a:pPr>
              <a:defRPr/>
            </a:pPr>
            <a:r>
              <a:rPr lang="de-DE" altLang="de-DE"/>
              <a:t>Folie </a:t>
            </a:r>
            <a:fld id="{A4A6CA28-7814-481D-B8B9-755E3E1A2FF8}" type="slidenum">
              <a:rPr lang="de-DE" altLang="de-DE" smtClean="0"/>
              <a:pPr>
                <a:defRPr/>
              </a:pPr>
              <a:t>‹Nr.›</a:t>
            </a:fld>
            <a:endParaRPr lang="de-DE" altLang="de-DE"/>
          </a:p>
        </p:txBody>
      </p:sp>
    </p:spTree>
    <p:extLst>
      <p:ext uri="{BB962C8B-B14F-4D97-AF65-F5344CB8AC3E}">
        <p14:creationId xmlns:p14="http://schemas.microsoft.com/office/powerpoint/2010/main" val="1939114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FFF29-F90F-4B5E-B89D-653D0255B962}"/>
              </a:ext>
            </a:extLst>
          </p:cNvPr>
          <p:cNvSpPr>
            <a:spLocks noGrp="1"/>
          </p:cNvSpPr>
          <p:nvPr>
            <p:ph type="title"/>
          </p:nvPr>
        </p:nvSpPr>
        <p:spPr>
          <a:xfrm>
            <a:off x="304800" y="381000"/>
            <a:ext cx="7772400" cy="609600"/>
          </a:xfrm>
        </p:spPr>
        <p:txBody>
          <a:bodyPr/>
          <a:lstStyle/>
          <a:p>
            <a:r>
              <a:rPr lang="de-DE"/>
              <a:t>Titelmasterformat durch Klicken bearbeiten</a:t>
            </a:r>
          </a:p>
        </p:txBody>
      </p:sp>
      <p:sp>
        <p:nvSpPr>
          <p:cNvPr id="3" name="Textplatzhalter 2">
            <a:extLst>
              <a:ext uri="{FF2B5EF4-FFF2-40B4-BE49-F238E27FC236}">
                <a16:creationId xmlns:a16="http://schemas.microsoft.com/office/drawing/2014/main" id="{95AFD5F6-9060-4FA0-BD71-1FD39F035970}"/>
              </a:ext>
            </a:extLst>
          </p:cNvPr>
          <p:cNvSpPr>
            <a:spLocks noGrp="1"/>
          </p:cNvSpPr>
          <p:nvPr>
            <p:ph type="body" sz="half" idx="1"/>
          </p:nvPr>
        </p:nvSpPr>
        <p:spPr>
          <a:xfrm>
            <a:off x="533400" y="1447800"/>
            <a:ext cx="3924300" cy="461962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D1E9944-3F40-449D-AC88-73100CE19060}"/>
              </a:ext>
            </a:extLst>
          </p:cNvPr>
          <p:cNvSpPr>
            <a:spLocks noGrp="1"/>
          </p:cNvSpPr>
          <p:nvPr>
            <p:ph sz="quarter" idx="2"/>
          </p:nvPr>
        </p:nvSpPr>
        <p:spPr>
          <a:xfrm>
            <a:off x="4610100" y="1447800"/>
            <a:ext cx="3924300" cy="223361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Inhaltsplatzhalter 4">
            <a:extLst>
              <a:ext uri="{FF2B5EF4-FFF2-40B4-BE49-F238E27FC236}">
                <a16:creationId xmlns:a16="http://schemas.microsoft.com/office/drawing/2014/main" id="{53287B6C-5F77-48B6-9664-3E75D3B72353}"/>
              </a:ext>
            </a:extLst>
          </p:cNvPr>
          <p:cNvSpPr>
            <a:spLocks noGrp="1"/>
          </p:cNvSpPr>
          <p:nvPr>
            <p:ph sz="quarter" idx="3"/>
          </p:nvPr>
        </p:nvSpPr>
        <p:spPr>
          <a:xfrm>
            <a:off x="4610100" y="3833813"/>
            <a:ext cx="3924300" cy="223361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Rectangle 11">
            <a:extLst>
              <a:ext uri="{FF2B5EF4-FFF2-40B4-BE49-F238E27FC236}">
                <a16:creationId xmlns:a16="http://schemas.microsoft.com/office/drawing/2014/main" id="{0E4C96A0-DE66-4A0B-B89C-42A21E784C20}"/>
              </a:ext>
            </a:extLst>
          </p:cNvPr>
          <p:cNvSpPr>
            <a:spLocks noGrp="1" noChangeArrowheads="1"/>
          </p:cNvSpPr>
          <p:nvPr>
            <p:ph type="sldNum" sz="quarter" idx="10"/>
          </p:nvPr>
        </p:nvSpPr>
        <p:spPr>
          <a:xfrm>
            <a:off x="7086600" y="6400800"/>
            <a:ext cx="1905000" cy="457200"/>
          </a:xfrm>
          <a:prstGeom prst="rect">
            <a:avLst/>
          </a:prstGeom>
        </p:spPr>
        <p:txBody>
          <a:bodyPr/>
          <a:lstStyle>
            <a:lvl1pPr>
              <a:defRPr/>
            </a:lvl1pPr>
          </a:lstStyle>
          <a:p>
            <a:pPr>
              <a:defRPr/>
            </a:pPr>
            <a:r>
              <a:rPr lang="de-DE" altLang="de-DE"/>
              <a:t>Folie </a:t>
            </a:r>
            <a:fld id="{9211517C-466D-478A-AB20-E3DBE13FB4D9}" type="slidenum">
              <a:rPr lang="de-DE" altLang="de-DE" smtClean="0"/>
              <a:pPr>
                <a:defRPr/>
              </a:pPr>
              <a:t>‹Nr.›</a:t>
            </a:fld>
            <a:endParaRPr lang="de-DE" altLang="de-DE"/>
          </a:p>
        </p:txBody>
      </p:sp>
    </p:spTree>
    <p:extLst>
      <p:ext uri="{BB962C8B-B14F-4D97-AF65-F5344CB8AC3E}">
        <p14:creationId xmlns:p14="http://schemas.microsoft.com/office/powerpoint/2010/main" val="1477708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9246E2-86F3-4437-BE2A-4E5CE575E1BA}"/>
              </a:ext>
            </a:extLst>
          </p:cNvPr>
          <p:cNvSpPr>
            <a:spLocks noGrp="1"/>
          </p:cNvSpPr>
          <p:nvPr>
            <p:ph type="title"/>
          </p:nvPr>
        </p:nvSpPr>
        <p:spPr/>
        <p:txBody>
          <a:bodyPr/>
          <a:lstStyle/>
          <a:p>
            <a:r>
              <a:rPr lang="de-DE"/>
              <a:t>Titelmasterformat durch Klicken bearbeiten</a:t>
            </a:r>
          </a:p>
        </p:txBody>
      </p:sp>
      <p:sp>
        <p:nvSpPr>
          <p:cNvPr id="3" name="Inhaltsplatzhalter 2">
            <a:extLst>
              <a:ext uri="{FF2B5EF4-FFF2-40B4-BE49-F238E27FC236}">
                <a16:creationId xmlns:a16="http://schemas.microsoft.com/office/drawing/2014/main" id="{DDF6D2C7-BCB1-4AED-92D2-F85A8A61E652}"/>
              </a:ext>
            </a:extLst>
          </p:cNvPr>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1">
            <a:extLst>
              <a:ext uri="{FF2B5EF4-FFF2-40B4-BE49-F238E27FC236}">
                <a16:creationId xmlns:a16="http://schemas.microsoft.com/office/drawing/2014/main" id="{49024069-0D7D-4E65-BFB9-86A60BF3743E}"/>
              </a:ext>
            </a:extLst>
          </p:cNvPr>
          <p:cNvSpPr>
            <a:spLocks noGrp="1" noChangeArrowheads="1"/>
          </p:cNvSpPr>
          <p:nvPr>
            <p:ph type="sldNum" sz="quarter" idx="10"/>
          </p:nvPr>
        </p:nvSpPr>
        <p:spPr>
          <a:xfrm>
            <a:off x="7770813" y="6400800"/>
            <a:ext cx="1370012" cy="457200"/>
          </a:xfrm>
          <a:prstGeom prst="rect">
            <a:avLst/>
          </a:prstGeom>
        </p:spPr>
        <p:txBody>
          <a:bodyPr/>
          <a:lstStyle>
            <a:lvl1pPr>
              <a:defRPr sz="1800"/>
            </a:lvl1pPr>
          </a:lstStyle>
          <a:p>
            <a:pPr>
              <a:defRPr/>
            </a:pPr>
            <a:r>
              <a:rPr lang="de-DE" altLang="de-DE"/>
              <a:t>Folie </a:t>
            </a:r>
            <a:fld id="{3B2ACA4F-E885-4ADC-8417-440AA5AAEFDB}" type="slidenum">
              <a:rPr lang="de-DE" altLang="de-DE" smtClean="0"/>
              <a:pPr>
                <a:defRPr/>
              </a:pPr>
              <a:t>‹Nr.›</a:t>
            </a:fld>
            <a:endParaRPr lang="de-DE" altLang="de-DE"/>
          </a:p>
        </p:txBody>
      </p:sp>
    </p:spTree>
    <p:extLst>
      <p:ext uri="{BB962C8B-B14F-4D97-AF65-F5344CB8AC3E}">
        <p14:creationId xmlns:p14="http://schemas.microsoft.com/office/powerpoint/2010/main" val="157028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0EC589-86E8-47B9-892C-AF9871F1615A}"/>
              </a:ext>
            </a:extLst>
          </p:cNvPr>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a:extLst>
              <a:ext uri="{FF2B5EF4-FFF2-40B4-BE49-F238E27FC236}">
                <a16:creationId xmlns:a16="http://schemas.microsoft.com/office/drawing/2014/main" id="{24C5391D-E797-4E00-92AD-BD4BD800FEB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Rectangle 11">
            <a:extLst>
              <a:ext uri="{FF2B5EF4-FFF2-40B4-BE49-F238E27FC236}">
                <a16:creationId xmlns:a16="http://schemas.microsoft.com/office/drawing/2014/main" id="{8484E82F-F5F5-46BC-ABCB-0B2E355E45C2}"/>
              </a:ext>
            </a:extLst>
          </p:cNvPr>
          <p:cNvSpPr>
            <a:spLocks noGrp="1" noChangeArrowheads="1"/>
          </p:cNvSpPr>
          <p:nvPr>
            <p:ph type="sldNum" sz="quarter" idx="10"/>
          </p:nvPr>
        </p:nvSpPr>
        <p:spPr>
          <a:xfrm>
            <a:off x="7086600" y="6400800"/>
            <a:ext cx="1905000" cy="457200"/>
          </a:xfrm>
          <a:prstGeom prst="rect">
            <a:avLst/>
          </a:prstGeom>
        </p:spPr>
        <p:txBody>
          <a:bodyPr/>
          <a:lstStyle>
            <a:lvl1pPr>
              <a:defRPr/>
            </a:lvl1pPr>
          </a:lstStyle>
          <a:p>
            <a:pPr>
              <a:defRPr/>
            </a:pPr>
            <a:r>
              <a:rPr lang="de-DE" altLang="de-DE"/>
              <a:t>Folie </a:t>
            </a:r>
            <a:fld id="{80D9030B-BAA1-4420-BDD4-9351D19E6C44}" type="slidenum">
              <a:rPr lang="de-DE" altLang="de-DE" smtClean="0"/>
              <a:pPr>
                <a:defRPr/>
              </a:pPr>
              <a:t>‹Nr.›</a:t>
            </a:fld>
            <a:endParaRPr lang="de-DE" altLang="de-DE"/>
          </a:p>
        </p:txBody>
      </p:sp>
    </p:spTree>
    <p:extLst>
      <p:ext uri="{BB962C8B-B14F-4D97-AF65-F5344CB8AC3E}">
        <p14:creationId xmlns:p14="http://schemas.microsoft.com/office/powerpoint/2010/main" val="3675293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714914-F17A-48C6-B107-F98C589A6D9A}"/>
              </a:ext>
            </a:extLst>
          </p:cNvPr>
          <p:cNvSpPr>
            <a:spLocks noGrp="1"/>
          </p:cNvSpPr>
          <p:nvPr>
            <p:ph type="title"/>
          </p:nvPr>
        </p:nvSpPr>
        <p:spPr/>
        <p:txBody>
          <a:bodyPr/>
          <a:lstStyle/>
          <a:p>
            <a:r>
              <a:rPr lang="de-DE"/>
              <a:t>Titelmasterformat durch Klicken bearbeiten</a:t>
            </a:r>
          </a:p>
        </p:txBody>
      </p:sp>
      <p:sp>
        <p:nvSpPr>
          <p:cNvPr id="3" name="Inhaltsplatzhalter 2">
            <a:extLst>
              <a:ext uri="{FF2B5EF4-FFF2-40B4-BE49-F238E27FC236}">
                <a16:creationId xmlns:a16="http://schemas.microsoft.com/office/drawing/2014/main" id="{EA4FE559-9BBE-42D3-9347-F817CEC16BF4}"/>
              </a:ext>
            </a:extLst>
          </p:cNvPr>
          <p:cNvSpPr>
            <a:spLocks noGrp="1"/>
          </p:cNvSpPr>
          <p:nvPr>
            <p:ph sz="half" idx="1"/>
          </p:nvPr>
        </p:nvSpPr>
        <p:spPr>
          <a:xfrm>
            <a:off x="533400" y="1447800"/>
            <a:ext cx="3924300" cy="461962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7AED72A-D891-463E-B138-97FE423C78DA}"/>
              </a:ext>
            </a:extLst>
          </p:cNvPr>
          <p:cNvSpPr>
            <a:spLocks noGrp="1"/>
          </p:cNvSpPr>
          <p:nvPr>
            <p:ph sz="half" idx="2"/>
          </p:nvPr>
        </p:nvSpPr>
        <p:spPr>
          <a:xfrm>
            <a:off x="4610100" y="1447800"/>
            <a:ext cx="3924300" cy="461962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11">
            <a:extLst>
              <a:ext uri="{FF2B5EF4-FFF2-40B4-BE49-F238E27FC236}">
                <a16:creationId xmlns:a16="http://schemas.microsoft.com/office/drawing/2014/main" id="{D95C30B5-70D4-409D-8783-CDC6BA1B0AA3}"/>
              </a:ext>
            </a:extLst>
          </p:cNvPr>
          <p:cNvSpPr>
            <a:spLocks noGrp="1" noChangeArrowheads="1"/>
          </p:cNvSpPr>
          <p:nvPr>
            <p:ph type="sldNum" sz="quarter" idx="10"/>
          </p:nvPr>
        </p:nvSpPr>
        <p:spPr>
          <a:xfrm>
            <a:off x="7086600" y="6400800"/>
            <a:ext cx="1905000" cy="457200"/>
          </a:xfrm>
          <a:prstGeom prst="rect">
            <a:avLst/>
          </a:prstGeom>
        </p:spPr>
        <p:txBody>
          <a:bodyPr/>
          <a:lstStyle>
            <a:lvl1pPr>
              <a:defRPr/>
            </a:lvl1pPr>
          </a:lstStyle>
          <a:p>
            <a:pPr>
              <a:defRPr/>
            </a:pPr>
            <a:r>
              <a:rPr lang="de-DE" altLang="de-DE"/>
              <a:t>Folie </a:t>
            </a:r>
            <a:fld id="{ED949B7E-5124-4A30-A9F3-28005327B282}" type="slidenum">
              <a:rPr lang="de-DE" altLang="de-DE" smtClean="0"/>
              <a:pPr>
                <a:defRPr/>
              </a:pPr>
              <a:t>‹Nr.›</a:t>
            </a:fld>
            <a:endParaRPr lang="de-DE" altLang="de-DE"/>
          </a:p>
        </p:txBody>
      </p:sp>
    </p:spTree>
    <p:extLst>
      <p:ext uri="{BB962C8B-B14F-4D97-AF65-F5344CB8AC3E}">
        <p14:creationId xmlns:p14="http://schemas.microsoft.com/office/powerpoint/2010/main" val="25908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870DA7-7575-4C2B-918A-8447D7665735}"/>
              </a:ext>
            </a:extLst>
          </p:cNvPr>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a:extLst>
              <a:ext uri="{FF2B5EF4-FFF2-40B4-BE49-F238E27FC236}">
                <a16:creationId xmlns:a16="http://schemas.microsoft.com/office/drawing/2014/main" id="{456FB48C-50D9-4863-BFF4-E5FCC88B676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a:extLst>
              <a:ext uri="{FF2B5EF4-FFF2-40B4-BE49-F238E27FC236}">
                <a16:creationId xmlns:a16="http://schemas.microsoft.com/office/drawing/2014/main" id="{6B11D0A0-4D9F-4739-85C9-2C830E9F8794}"/>
              </a:ext>
            </a:extLst>
          </p:cNvPr>
          <p:cNvSpPr>
            <a:spLocks noGrp="1"/>
          </p:cNvSpPr>
          <p:nvPr>
            <p:ph sz="half" idx="2"/>
          </p:nvPr>
        </p:nvSpPr>
        <p:spPr>
          <a:xfrm>
            <a:off x="630238" y="2505075"/>
            <a:ext cx="386873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D292023-201E-44D7-B9F9-A7B91D4370A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a:extLst>
              <a:ext uri="{FF2B5EF4-FFF2-40B4-BE49-F238E27FC236}">
                <a16:creationId xmlns:a16="http://schemas.microsoft.com/office/drawing/2014/main" id="{341AF5AB-EA26-446D-BEC7-0E447B6BFF0C}"/>
              </a:ext>
            </a:extLst>
          </p:cNvPr>
          <p:cNvSpPr>
            <a:spLocks noGrp="1"/>
          </p:cNvSpPr>
          <p:nvPr>
            <p:ph sz="quarter" idx="4"/>
          </p:nvPr>
        </p:nvSpPr>
        <p:spPr>
          <a:xfrm>
            <a:off x="4629150" y="2505075"/>
            <a:ext cx="38877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11">
            <a:extLst>
              <a:ext uri="{FF2B5EF4-FFF2-40B4-BE49-F238E27FC236}">
                <a16:creationId xmlns:a16="http://schemas.microsoft.com/office/drawing/2014/main" id="{C547C615-A162-4A54-9845-3B60ECC9DB4F}"/>
              </a:ext>
            </a:extLst>
          </p:cNvPr>
          <p:cNvSpPr>
            <a:spLocks noGrp="1" noChangeArrowheads="1"/>
          </p:cNvSpPr>
          <p:nvPr>
            <p:ph type="sldNum" sz="quarter" idx="10"/>
          </p:nvPr>
        </p:nvSpPr>
        <p:spPr>
          <a:xfrm>
            <a:off x="7086600" y="6400800"/>
            <a:ext cx="1905000" cy="457200"/>
          </a:xfrm>
          <a:prstGeom prst="rect">
            <a:avLst/>
          </a:prstGeom>
        </p:spPr>
        <p:txBody>
          <a:bodyPr/>
          <a:lstStyle>
            <a:lvl1pPr>
              <a:defRPr/>
            </a:lvl1pPr>
          </a:lstStyle>
          <a:p>
            <a:pPr>
              <a:defRPr/>
            </a:pPr>
            <a:r>
              <a:rPr lang="de-DE" altLang="de-DE"/>
              <a:t>Folie </a:t>
            </a:r>
            <a:fld id="{B5FF2D8F-AFC4-4D60-A9F8-4724DCE244A3}" type="slidenum">
              <a:rPr lang="de-DE" altLang="de-DE" smtClean="0"/>
              <a:pPr>
                <a:defRPr/>
              </a:pPr>
              <a:t>‹Nr.›</a:t>
            </a:fld>
            <a:endParaRPr lang="de-DE" altLang="de-DE"/>
          </a:p>
        </p:txBody>
      </p:sp>
    </p:spTree>
    <p:extLst>
      <p:ext uri="{BB962C8B-B14F-4D97-AF65-F5344CB8AC3E}">
        <p14:creationId xmlns:p14="http://schemas.microsoft.com/office/powerpoint/2010/main" val="1460108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8AB23E-29CF-4E9F-A9FF-A8716A1F3AFD}"/>
              </a:ext>
            </a:extLst>
          </p:cNvPr>
          <p:cNvSpPr>
            <a:spLocks noGrp="1"/>
          </p:cNvSpPr>
          <p:nvPr>
            <p:ph type="title"/>
          </p:nvPr>
        </p:nvSpPr>
        <p:spPr/>
        <p:txBody>
          <a:bodyPr/>
          <a:lstStyle/>
          <a:p>
            <a:r>
              <a:rPr lang="de-DE"/>
              <a:t>Titelmasterformat durch Klicken bearbeiten</a:t>
            </a:r>
          </a:p>
        </p:txBody>
      </p:sp>
      <p:sp>
        <p:nvSpPr>
          <p:cNvPr id="3" name="Rectangle 11">
            <a:extLst>
              <a:ext uri="{FF2B5EF4-FFF2-40B4-BE49-F238E27FC236}">
                <a16:creationId xmlns:a16="http://schemas.microsoft.com/office/drawing/2014/main" id="{EEBA0E16-84A2-4001-A9A6-483884A0A928}"/>
              </a:ext>
            </a:extLst>
          </p:cNvPr>
          <p:cNvSpPr>
            <a:spLocks noGrp="1" noChangeArrowheads="1"/>
          </p:cNvSpPr>
          <p:nvPr>
            <p:ph type="sldNum" sz="quarter" idx="10"/>
          </p:nvPr>
        </p:nvSpPr>
        <p:spPr>
          <a:xfrm>
            <a:off x="7086600" y="6400800"/>
            <a:ext cx="1905000" cy="457200"/>
          </a:xfrm>
          <a:prstGeom prst="rect">
            <a:avLst/>
          </a:prstGeom>
        </p:spPr>
        <p:txBody>
          <a:bodyPr/>
          <a:lstStyle>
            <a:lvl1pPr>
              <a:defRPr/>
            </a:lvl1pPr>
          </a:lstStyle>
          <a:p>
            <a:pPr>
              <a:defRPr/>
            </a:pPr>
            <a:r>
              <a:rPr lang="de-DE" altLang="de-DE"/>
              <a:t>Folie </a:t>
            </a:r>
            <a:fld id="{4C0E652F-9841-485F-AC6E-6B4B8C2C8339}" type="slidenum">
              <a:rPr lang="de-DE" altLang="de-DE" smtClean="0"/>
              <a:pPr>
                <a:defRPr/>
              </a:pPr>
              <a:t>‹Nr.›</a:t>
            </a:fld>
            <a:endParaRPr lang="de-DE" altLang="de-DE"/>
          </a:p>
        </p:txBody>
      </p:sp>
    </p:spTree>
    <p:extLst>
      <p:ext uri="{BB962C8B-B14F-4D97-AF65-F5344CB8AC3E}">
        <p14:creationId xmlns:p14="http://schemas.microsoft.com/office/powerpoint/2010/main" val="656991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54ED9F-5587-47CA-93B5-914C458F58CB}"/>
              </a:ext>
            </a:extLst>
          </p:cNvPr>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a:extLst>
              <a:ext uri="{FF2B5EF4-FFF2-40B4-BE49-F238E27FC236}">
                <a16:creationId xmlns:a16="http://schemas.microsoft.com/office/drawing/2014/main" id="{070527C0-AE58-4C3F-ACE2-66BBDB3F4AB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0FD7CB7-E1AC-4114-909A-0ABD22E9045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11">
            <a:extLst>
              <a:ext uri="{FF2B5EF4-FFF2-40B4-BE49-F238E27FC236}">
                <a16:creationId xmlns:a16="http://schemas.microsoft.com/office/drawing/2014/main" id="{556C933F-26D5-4A5E-812A-B43F6C902B2A}"/>
              </a:ext>
            </a:extLst>
          </p:cNvPr>
          <p:cNvSpPr>
            <a:spLocks noGrp="1" noChangeArrowheads="1"/>
          </p:cNvSpPr>
          <p:nvPr>
            <p:ph type="sldNum" sz="quarter" idx="10"/>
          </p:nvPr>
        </p:nvSpPr>
        <p:spPr>
          <a:xfrm>
            <a:off x="7086600" y="6400800"/>
            <a:ext cx="1905000" cy="457200"/>
          </a:xfrm>
          <a:prstGeom prst="rect">
            <a:avLst/>
          </a:prstGeom>
        </p:spPr>
        <p:txBody>
          <a:bodyPr/>
          <a:lstStyle>
            <a:lvl1pPr>
              <a:defRPr/>
            </a:lvl1pPr>
          </a:lstStyle>
          <a:p>
            <a:pPr>
              <a:defRPr/>
            </a:pPr>
            <a:r>
              <a:rPr lang="de-DE" altLang="de-DE"/>
              <a:t>Folie </a:t>
            </a:r>
            <a:fld id="{94A2A5C8-4CB8-4D71-9708-C4C43605340F}" type="slidenum">
              <a:rPr lang="de-DE" altLang="de-DE" smtClean="0"/>
              <a:pPr>
                <a:defRPr/>
              </a:pPr>
              <a:t>‹Nr.›</a:t>
            </a:fld>
            <a:endParaRPr lang="de-DE" altLang="de-DE"/>
          </a:p>
        </p:txBody>
      </p:sp>
    </p:spTree>
    <p:extLst>
      <p:ext uri="{BB962C8B-B14F-4D97-AF65-F5344CB8AC3E}">
        <p14:creationId xmlns:p14="http://schemas.microsoft.com/office/powerpoint/2010/main" val="338724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5BA545-4247-45D1-B6A3-202B894B6B1B}"/>
              </a:ext>
            </a:extLst>
          </p:cNvPr>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a:extLst>
              <a:ext uri="{FF2B5EF4-FFF2-40B4-BE49-F238E27FC236}">
                <a16:creationId xmlns:a16="http://schemas.microsoft.com/office/drawing/2014/main" id="{A0F15C79-48F2-480E-BCF6-9DE9899EE7A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a:extLst>
              <a:ext uri="{FF2B5EF4-FFF2-40B4-BE49-F238E27FC236}">
                <a16:creationId xmlns:a16="http://schemas.microsoft.com/office/drawing/2014/main" id="{5148F205-8C2C-499D-A49D-760705A94DE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11">
            <a:extLst>
              <a:ext uri="{FF2B5EF4-FFF2-40B4-BE49-F238E27FC236}">
                <a16:creationId xmlns:a16="http://schemas.microsoft.com/office/drawing/2014/main" id="{38F72B6A-1287-4A46-B152-92E8A8FD0217}"/>
              </a:ext>
            </a:extLst>
          </p:cNvPr>
          <p:cNvSpPr>
            <a:spLocks noGrp="1" noChangeArrowheads="1"/>
          </p:cNvSpPr>
          <p:nvPr>
            <p:ph type="sldNum" sz="quarter" idx="10"/>
          </p:nvPr>
        </p:nvSpPr>
        <p:spPr>
          <a:xfrm>
            <a:off x="7086600" y="6400800"/>
            <a:ext cx="1905000" cy="457200"/>
          </a:xfrm>
          <a:prstGeom prst="rect">
            <a:avLst/>
          </a:prstGeom>
        </p:spPr>
        <p:txBody>
          <a:bodyPr/>
          <a:lstStyle>
            <a:lvl1pPr>
              <a:defRPr/>
            </a:lvl1pPr>
          </a:lstStyle>
          <a:p>
            <a:pPr>
              <a:defRPr/>
            </a:pPr>
            <a:r>
              <a:rPr lang="de-DE" altLang="de-DE"/>
              <a:t>Folie </a:t>
            </a:r>
            <a:fld id="{6A11CD48-6D3A-441B-ABAD-4643F45AB370}" type="slidenum">
              <a:rPr lang="de-DE" altLang="de-DE" smtClean="0"/>
              <a:pPr>
                <a:defRPr/>
              </a:pPr>
              <a:t>‹Nr.›</a:t>
            </a:fld>
            <a:endParaRPr lang="de-DE" altLang="de-DE"/>
          </a:p>
        </p:txBody>
      </p:sp>
    </p:spTree>
    <p:extLst>
      <p:ext uri="{BB962C8B-B14F-4D97-AF65-F5344CB8AC3E}">
        <p14:creationId xmlns:p14="http://schemas.microsoft.com/office/powerpoint/2010/main" val="36265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8E6A94-7FBF-432A-B0F8-F6E050225D65}"/>
              </a:ext>
            </a:extLst>
          </p:cNvPr>
          <p:cNvSpPr>
            <a:spLocks noGrp="1"/>
          </p:cNvSpPr>
          <p:nvPr>
            <p:ph type="title"/>
          </p:nvPr>
        </p:nvSpPr>
        <p:spPr/>
        <p:txBody>
          <a:bodyPr/>
          <a:lstStyle/>
          <a:p>
            <a:r>
              <a:rPr lang="de-DE"/>
              <a:t>Titelmasterformat durch Klicken bearbeiten</a:t>
            </a:r>
          </a:p>
        </p:txBody>
      </p:sp>
      <p:sp>
        <p:nvSpPr>
          <p:cNvPr id="3" name="Vertikaler Textplatzhalter 2">
            <a:extLst>
              <a:ext uri="{FF2B5EF4-FFF2-40B4-BE49-F238E27FC236}">
                <a16:creationId xmlns:a16="http://schemas.microsoft.com/office/drawing/2014/main" id="{962FABB7-6505-4F63-B221-AC0797478DEA}"/>
              </a:ext>
            </a:extLst>
          </p:cNvPr>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1">
            <a:extLst>
              <a:ext uri="{FF2B5EF4-FFF2-40B4-BE49-F238E27FC236}">
                <a16:creationId xmlns:a16="http://schemas.microsoft.com/office/drawing/2014/main" id="{C872F309-12CF-4C73-872F-52E30437BE5B}"/>
              </a:ext>
            </a:extLst>
          </p:cNvPr>
          <p:cNvSpPr>
            <a:spLocks noGrp="1" noChangeArrowheads="1"/>
          </p:cNvSpPr>
          <p:nvPr>
            <p:ph type="sldNum" sz="quarter" idx="10"/>
          </p:nvPr>
        </p:nvSpPr>
        <p:spPr>
          <a:xfrm>
            <a:off x="7086600" y="6400800"/>
            <a:ext cx="1905000" cy="457200"/>
          </a:xfrm>
          <a:prstGeom prst="rect">
            <a:avLst/>
          </a:prstGeom>
        </p:spPr>
        <p:txBody>
          <a:bodyPr/>
          <a:lstStyle>
            <a:lvl1pPr>
              <a:defRPr/>
            </a:lvl1pPr>
          </a:lstStyle>
          <a:p>
            <a:pPr>
              <a:defRPr/>
            </a:pPr>
            <a:r>
              <a:rPr lang="de-DE" altLang="de-DE"/>
              <a:t>Folie </a:t>
            </a:r>
            <a:fld id="{4371F22E-F9C4-4009-943A-ECF4C5828535}" type="slidenum">
              <a:rPr lang="de-DE" altLang="de-DE" smtClean="0"/>
              <a:pPr>
                <a:defRPr/>
              </a:pPr>
              <a:t>‹Nr.›</a:t>
            </a:fld>
            <a:endParaRPr lang="de-DE" altLang="de-DE"/>
          </a:p>
        </p:txBody>
      </p:sp>
    </p:spTree>
    <p:extLst>
      <p:ext uri="{BB962C8B-B14F-4D97-AF65-F5344CB8AC3E}">
        <p14:creationId xmlns:p14="http://schemas.microsoft.com/office/powerpoint/2010/main" val="2318123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0A4AC20-3355-4B4E-A4AC-7D564C17D203}"/>
              </a:ext>
            </a:extLst>
          </p:cNvPr>
          <p:cNvSpPr>
            <a:spLocks noGrp="1" noChangeArrowheads="1"/>
          </p:cNvSpPr>
          <p:nvPr>
            <p:ph type="title"/>
          </p:nvPr>
        </p:nvSpPr>
        <p:spPr bwMode="auto">
          <a:xfrm>
            <a:off x="304800" y="3810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HIER KÖNNEN SIE DEN TITEL EINGEBEN</a:t>
            </a:r>
          </a:p>
        </p:txBody>
      </p:sp>
      <p:sp>
        <p:nvSpPr>
          <p:cNvPr id="1027" name="Rectangle 3">
            <a:extLst>
              <a:ext uri="{FF2B5EF4-FFF2-40B4-BE49-F238E27FC236}">
                <a16:creationId xmlns:a16="http://schemas.microsoft.com/office/drawing/2014/main" id="{B2C0A704-473C-4FBD-88B5-D05E507BACA7}"/>
              </a:ext>
            </a:extLst>
          </p:cNvPr>
          <p:cNvSpPr>
            <a:spLocks noGrp="1" noChangeArrowheads="1"/>
          </p:cNvSpPr>
          <p:nvPr>
            <p:ph type="body" idx="1"/>
          </p:nvPr>
        </p:nvSpPr>
        <p:spPr bwMode="auto">
          <a:xfrm>
            <a:off x="533400" y="1447800"/>
            <a:ext cx="8001000" cy="461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Dies ist die erste Ebene.</a:t>
            </a:r>
          </a:p>
          <a:p>
            <a:pPr lvl="1"/>
            <a:r>
              <a:rPr lang="de-DE" altLang="de-DE"/>
              <a:t>Hier ist gegebenfalls Platz für eine zweite Ebene.</a:t>
            </a:r>
          </a:p>
          <a:p>
            <a:pPr lvl="1"/>
            <a:r>
              <a:rPr lang="de-DE" altLang="de-DE"/>
              <a:t>Um die Fußzeile zu gestalten, klicken Sie bitte Ansicht/Kopf- und Fußzeile. Beachten Sie dabei bitte unseren Standard für das Datum: Tag (ohne Null davor). Monat 2004 (das Jahr wird ausgeschrieben) - Bsp.: 1. April 2004. </a:t>
            </a:r>
          </a:p>
          <a:p>
            <a:pPr lvl="1"/>
            <a:r>
              <a:rPr lang="de-DE" altLang="de-DE"/>
              <a:t>In das Feld „Fußzeilenbereich“ können Sie den Titel Ihres Vortrags noch einmal aufgreifen.</a:t>
            </a:r>
          </a:p>
          <a:p>
            <a:pPr lvl="1"/>
            <a:r>
              <a:rPr lang="de-DE" altLang="de-DE"/>
              <a:t>Die Seitennummerierung erfolgt automatisch.</a:t>
            </a:r>
          </a:p>
        </p:txBody>
      </p:sp>
    </p:spTree>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 id="2147483965" r:id="rId12"/>
    <p:sldLayoutId id="2147483966" r:id="rId13"/>
  </p:sldLayoutIdLst>
  <p:txStyles>
    <p:titleStyle>
      <a:lvl1pPr algn="l" rtl="0" eaLnBrk="0" fontAlgn="base" hangingPunct="0">
        <a:spcBef>
          <a:spcPct val="0"/>
        </a:spcBef>
        <a:spcAft>
          <a:spcPct val="0"/>
        </a:spcAft>
        <a:defRPr sz="2400" b="1" kern="1200">
          <a:solidFill>
            <a:srgbClr val="A02132"/>
          </a:solidFill>
          <a:latin typeface="+mj-lt"/>
          <a:ea typeface="+mj-ea"/>
          <a:cs typeface="+mj-cs"/>
        </a:defRPr>
      </a:lvl1pPr>
      <a:lvl2pPr algn="l" rtl="0" eaLnBrk="0" fontAlgn="base" hangingPunct="0">
        <a:spcBef>
          <a:spcPct val="0"/>
        </a:spcBef>
        <a:spcAft>
          <a:spcPct val="0"/>
        </a:spcAft>
        <a:defRPr sz="2400" b="1">
          <a:solidFill>
            <a:srgbClr val="A02132"/>
          </a:solidFill>
          <a:latin typeface="Arial" panose="020B0604020202020204" pitchFamily="34" charset="0"/>
        </a:defRPr>
      </a:lvl2pPr>
      <a:lvl3pPr algn="l" rtl="0" eaLnBrk="0" fontAlgn="base" hangingPunct="0">
        <a:spcBef>
          <a:spcPct val="0"/>
        </a:spcBef>
        <a:spcAft>
          <a:spcPct val="0"/>
        </a:spcAft>
        <a:defRPr sz="2400" b="1">
          <a:solidFill>
            <a:srgbClr val="A02132"/>
          </a:solidFill>
          <a:latin typeface="Arial" panose="020B0604020202020204" pitchFamily="34" charset="0"/>
        </a:defRPr>
      </a:lvl3pPr>
      <a:lvl4pPr algn="l" rtl="0" eaLnBrk="0" fontAlgn="base" hangingPunct="0">
        <a:spcBef>
          <a:spcPct val="0"/>
        </a:spcBef>
        <a:spcAft>
          <a:spcPct val="0"/>
        </a:spcAft>
        <a:defRPr sz="2400" b="1">
          <a:solidFill>
            <a:srgbClr val="A02132"/>
          </a:solidFill>
          <a:latin typeface="Arial" panose="020B0604020202020204" pitchFamily="34" charset="0"/>
        </a:defRPr>
      </a:lvl4pPr>
      <a:lvl5pPr algn="l" rtl="0" eaLnBrk="0" fontAlgn="base" hangingPunct="0">
        <a:spcBef>
          <a:spcPct val="0"/>
        </a:spcBef>
        <a:spcAft>
          <a:spcPct val="0"/>
        </a:spcAft>
        <a:defRPr sz="2400" b="1">
          <a:solidFill>
            <a:srgbClr val="A02132"/>
          </a:solidFill>
          <a:latin typeface="Arial" panose="020B0604020202020204" pitchFamily="34" charset="0"/>
        </a:defRPr>
      </a:lvl5pPr>
      <a:lvl6pPr marL="457200" algn="l" rtl="0" fontAlgn="base">
        <a:spcBef>
          <a:spcPct val="0"/>
        </a:spcBef>
        <a:spcAft>
          <a:spcPct val="0"/>
        </a:spcAft>
        <a:defRPr sz="2400" b="1">
          <a:solidFill>
            <a:srgbClr val="A02132"/>
          </a:solidFill>
          <a:latin typeface="Arial" panose="020B0604020202020204" pitchFamily="34" charset="0"/>
        </a:defRPr>
      </a:lvl6pPr>
      <a:lvl7pPr marL="914400" algn="l" rtl="0" fontAlgn="base">
        <a:spcBef>
          <a:spcPct val="0"/>
        </a:spcBef>
        <a:spcAft>
          <a:spcPct val="0"/>
        </a:spcAft>
        <a:defRPr sz="2400" b="1">
          <a:solidFill>
            <a:srgbClr val="A02132"/>
          </a:solidFill>
          <a:latin typeface="Arial" panose="020B0604020202020204" pitchFamily="34" charset="0"/>
        </a:defRPr>
      </a:lvl7pPr>
      <a:lvl8pPr marL="1371600" algn="l" rtl="0" fontAlgn="base">
        <a:spcBef>
          <a:spcPct val="0"/>
        </a:spcBef>
        <a:spcAft>
          <a:spcPct val="0"/>
        </a:spcAft>
        <a:defRPr sz="2400" b="1">
          <a:solidFill>
            <a:srgbClr val="A02132"/>
          </a:solidFill>
          <a:latin typeface="Arial" panose="020B0604020202020204" pitchFamily="34" charset="0"/>
        </a:defRPr>
      </a:lvl8pPr>
      <a:lvl9pPr marL="1828800" algn="l" rtl="0" fontAlgn="base">
        <a:spcBef>
          <a:spcPct val="0"/>
        </a:spcBef>
        <a:spcAft>
          <a:spcPct val="0"/>
        </a:spcAft>
        <a:defRPr sz="2400" b="1">
          <a:solidFill>
            <a:srgbClr val="A02132"/>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A02132"/>
        </a:buClr>
        <a:buSzPct val="125000"/>
        <a:buChar char="•"/>
        <a:defRPr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A02132"/>
        </a:buClr>
        <a:buSzPct val="12500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defRPr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200B7B7-413B-45A1-83D2-F96F70B38CCA}"/>
              </a:ext>
            </a:extLst>
          </p:cNvPr>
          <p:cNvSpPr>
            <a:spLocks noChangeArrowheads="1"/>
          </p:cNvSpPr>
          <p:nvPr/>
        </p:nvSpPr>
        <p:spPr bwMode="auto">
          <a:xfrm>
            <a:off x="381000" y="2492375"/>
            <a:ext cx="8763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lnSpc>
                <a:spcPct val="90000"/>
              </a:lnSpc>
              <a:spcBef>
                <a:spcPct val="0"/>
              </a:spcBef>
              <a:buClrTx/>
              <a:buSzTx/>
              <a:buFontTx/>
              <a:buNone/>
            </a:pPr>
            <a:r>
              <a:rPr lang="de-DE" altLang="de-DE" sz="2400" dirty="0">
                <a:solidFill>
                  <a:srgbClr val="A02132"/>
                </a:solidFill>
              </a:rPr>
              <a:t>Entwicklungen im Stiftungsrecht </a:t>
            </a:r>
          </a:p>
          <a:p>
            <a:pPr eaLnBrk="1" hangingPunct="1">
              <a:lnSpc>
                <a:spcPct val="90000"/>
              </a:lnSpc>
              <a:spcBef>
                <a:spcPct val="0"/>
              </a:spcBef>
              <a:buClrTx/>
              <a:buSzTx/>
              <a:buFontTx/>
              <a:buNone/>
            </a:pPr>
            <a:endParaRPr lang="de-DE" altLang="de-DE" sz="2400" dirty="0">
              <a:solidFill>
                <a:srgbClr val="A02132"/>
              </a:solidFill>
            </a:endParaRPr>
          </a:p>
          <a:p>
            <a:pPr algn="ctr" eaLnBrk="1" hangingPunct="1">
              <a:lnSpc>
                <a:spcPct val="90000"/>
              </a:lnSpc>
              <a:spcBef>
                <a:spcPct val="0"/>
              </a:spcBef>
              <a:buClrTx/>
              <a:buSzTx/>
              <a:buFontTx/>
              <a:buNone/>
            </a:pPr>
            <a:r>
              <a:rPr lang="de-DE" altLang="de-DE" sz="2400" dirty="0">
                <a:solidFill>
                  <a:schemeClr val="bg2"/>
                </a:solidFill>
              </a:rPr>
              <a:t>PROF. DR. BIRGIT WEITEMEYER</a:t>
            </a:r>
          </a:p>
          <a:p>
            <a:pPr algn="ctr" eaLnBrk="1" hangingPunct="1">
              <a:lnSpc>
                <a:spcPct val="90000"/>
              </a:lnSpc>
              <a:spcBef>
                <a:spcPct val="0"/>
              </a:spcBef>
              <a:buClrTx/>
              <a:buSzTx/>
              <a:buFontTx/>
              <a:buNone/>
            </a:pPr>
            <a:endParaRPr lang="de-DE" altLang="de-DE" sz="2400" dirty="0">
              <a:solidFill>
                <a:schemeClr val="bg2"/>
              </a:solidFill>
            </a:endParaRPr>
          </a:p>
          <a:p>
            <a:pPr algn="ctr" eaLnBrk="1" hangingPunct="1">
              <a:lnSpc>
                <a:spcPct val="90000"/>
              </a:lnSpc>
              <a:spcBef>
                <a:spcPct val="0"/>
              </a:spcBef>
              <a:buClrTx/>
              <a:buSzTx/>
              <a:buFontTx/>
              <a:buNone/>
            </a:pPr>
            <a:endParaRPr lang="de-DE" altLang="de-DE" sz="2400" dirty="0">
              <a:solidFill>
                <a:schemeClr val="bg2"/>
              </a:solidFill>
            </a:endParaRPr>
          </a:p>
          <a:p>
            <a:pPr algn="ctr" eaLnBrk="1" hangingPunct="1">
              <a:lnSpc>
                <a:spcPct val="90000"/>
              </a:lnSpc>
              <a:spcBef>
                <a:spcPct val="0"/>
              </a:spcBef>
              <a:buClrTx/>
              <a:buSzTx/>
              <a:buFontTx/>
              <a:buNone/>
            </a:pPr>
            <a:r>
              <a:rPr lang="de-DE" altLang="de-DE" sz="2400" dirty="0">
                <a:solidFill>
                  <a:schemeClr val="bg2"/>
                </a:solidFill>
              </a:rPr>
              <a:t>„Stiften in Schleswig-Holstein“</a:t>
            </a:r>
          </a:p>
          <a:p>
            <a:pPr algn="ctr" eaLnBrk="1" hangingPunct="1">
              <a:lnSpc>
                <a:spcPct val="90000"/>
              </a:lnSpc>
              <a:spcBef>
                <a:spcPct val="0"/>
              </a:spcBef>
              <a:buClrTx/>
              <a:buSzTx/>
              <a:buFontTx/>
              <a:buNone/>
            </a:pPr>
            <a:r>
              <a:rPr lang="de-DE" altLang="de-DE" sz="2400" dirty="0">
                <a:solidFill>
                  <a:schemeClr val="bg2"/>
                </a:solidFill>
              </a:rPr>
              <a:t>am 25. Oktober 2018 in Neumünster</a:t>
            </a:r>
          </a:p>
          <a:p>
            <a:pPr eaLnBrk="1" hangingPunct="1">
              <a:lnSpc>
                <a:spcPct val="90000"/>
              </a:lnSpc>
              <a:spcBef>
                <a:spcPct val="0"/>
              </a:spcBef>
              <a:buClrTx/>
              <a:buSzTx/>
              <a:buFontTx/>
              <a:buNone/>
            </a:pPr>
            <a:endParaRPr lang="de-DE" altLang="de-DE" sz="2200" dirty="0">
              <a:solidFill>
                <a:schemeClr val="bg2"/>
              </a:solidFill>
            </a:endParaRPr>
          </a:p>
        </p:txBody>
      </p:sp>
    </p:spTree>
  </p:cSld>
  <p:clrMapOvr>
    <a:masterClrMapping/>
  </p:clrMapOvr>
  <p:transition advTm="5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8BEF54A6-6DD4-4987-B801-7677D6D9D8E5}"/>
              </a:ext>
            </a:extLst>
          </p:cNvPr>
          <p:cNvSpPr txBox="1">
            <a:spLocks noChangeArrowheads="1"/>
          </p:cNvSpPr>
          <p:nvPr/>
        </p:nvSpPr>
        <p:spPr bwMode="auto">
          <a:xfrm>
            <a:off x="323850" y="1268760"/>
            <a:ext cx="8424863" cy="4862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spcBef>
                <a:spcPct val="20000"/>
              </a:spcBef>
              <a:buClr>
                <a:srgbClr val="A02132"/>
              </a:buClr>
              <a:buSzPct val="125000"/>
              <a:buChar char="•"/>
              <a:tabLst>
                <a:tab pos="176213" algn="l"/>
              </a:tabLst>
              <a:defRPr>
                <a:solidFill>
                  <a:schemeClr val="tx1"/>
                </a:solidFill>
                <a:latin typeface="Arial" panose="020B0604020202020204" pitchFamily="34" charset="0"/>
              </a:defRPr>
            </a:lvl1pPr>
            <a:lvl2pPr marL="742950" indent="-285750">
              <a:spcBef>
                <a:spcPct val="20000"/>
              </a:spcBef>
              <a:buClr>
                <a:srgbClr val="A02132"/>
              </a:buClr>
              <a:buSzPct val="125000"/>
              <a:buChar char="•"/>
              <a:tabLst>
                <a:tab pos="176213" algn="l"/>
              </a:tabLst>
              <a:defRPr>
                <a:solidFill>
                  <a:schemeClr val="tx1"/>
                </a:solidFill>
                <a:latin typeface="Arial" panose="020B0604020202020204" pitchFamily="34" charset="0"/>
              </a:defRPr>
            </a:lvl2pPr>
            <a:lvl3pPr marL="1143000" indent="-228600">
              <a:spcBef>
                <a:spcPct val="20000"/>
              </a:spcBef>
              <a:tabLst>
                <a:tab pos="176213" algn="l"/>
              </a:tabLst>
              <a:defRPr>
                <a:solidFill>
                  <a:schemeClr val="tx1"/>
                </a:solidFill>
                <a:latin typeface="Arial" panose="020B0604020202020204" pitchFamily="34" charset="0"/>
              </a:defRPr>
            </a:lvl3pPr>
            <a:lvl4pPr marL="1600200" indent="-228600">
              <a:spcBef>
                <a:spcPct val="20000"/>
              </a:spcBef>
              <a:buChar char="–"/>
              <a:tabLst>
                <a:tab pos="176213" algn="l"/>
              </a:tabLst>
              <a:defRPr>
                <a:solidFill>
                  <a:schemeClr val="tx1"/>
                </a:solidFill>
                <a:latin typeface="Arial" panose="020B0604020202020204" pitchFamily="34" charset="0"/>
              </a:defRPr>
            </a:lvl4pPr>
            <a:lvl5pPr marL="2057400" indent="-228600">
              <a:spcBef>
                <a:spcPct val="20000"/>
              </a:spcBef>
              <a:buChar char="»"/>
              <a:tabLst>
                <a:tab pos="17621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9pPr>
          </a:lstStyle>
          <a:p>
            <a:pPr marL="361950" indent="-361950" eaLnBrk="1" hangingPunct="1">
              <a:spcBef>
                <a:spcPct val="50000"/>
              </a:spcBef>
              <a:buClrTx/>
              <a:buSzTx/>
              <a:buFont typeface="Arial" panose="020B0604020202020204" pitchFamily="34" charset="0"/>
              <a:buChar char="•"/>
              <a:tabLst>
                <a:tab pos="361950" algn="l"/>
              </a:tabLst>
            </a:pPr>
            <a:r>
              <a:rPr lang="de-DE" altLang="de-DE" sz="2000" dirty="0"/>
              <a:t>Herbst 2012 (10 Jahre Stiftungsreform von 2002) Vorstellung der Reformvorschläge der Freien und Hansestadt Hamburg</a:t>
            </a:r>
          </a:p>
          <a:p>
            <a:pPr marL="361950" indent="-361950" eaLnBrk="1" hangingPunct="1">
              <a:spcBef>
                <a:spcPct val="50000"/>
              </a:spcBef>
              <a:buClrTx/>
              <a:buSzTx/>
              <a:buFont typeface="Arial" panose="020B0604020202020204" pitchFamily="34" charset="0"/>
              <a:buChar char="•"/>
              <a:tabLst>
                <a:tab pos="361950" algn="l"/>
              </a:tabLst>
            </a:pPr>
            <a:r>
              <a:rPr lang="de-DE" altLang="de-DE" sz="2000" dirty="0"/>
              <a:t>Beschluss der IMK im Juni 2014 für eine Reform des Stiftungsrechts und Einsetzung einer BL-Arbeitsgruppe</a:t>
            </a:r>
          </a:p>
          <a:p>
            <a:pPr marL="361950" indent="-361950" eaLnBrk="1" hangingPunct="1">
              <a:spcBef>
                <a:spcPct val="50000"/>
              </a:spcBef>
              <a:buClrTx/>
              <a:buSzTx/>
              <a:buFont typeface="Arial" panose="020B0604020202020204" pitchFamily="34" charset="0"/>
              <a:buChar char="•"/>
              <a:tabLst>
                <a:tab pos="361950" algn="l"/>
              </a:tabLst>
            </a:pPr>
            <a:r>
              <a:rPr lang="de-DE" altLang="de-DE" sz="2000" dirty="0"/>
              <a:t>Bericht der BL-Arbeitsgruppe vom 9.9.2016</a:t>
            </a:r>
          </a:p>
          <a:p>
            <a:pPr marL="361950" indent="-361950" eaLnBrk="1" hangingPunct="1">
              <a:spcBef>
                <a:spcPct val="50000"/>
              </a:spcBef>
              <a:buClrTx/>
              <a:buSzTx/>
              <a:buFont typeface="Arial" panose="020B0604020202020204" pitchFamily="34" charset="0"/>
              <a:buChar char="•"/>
              <a:tabLst>
                <a:tab pos="361950" algn="l"/>
              </a:tabLst>
            </a:pPr>
            <a:r>
              <a:rPr lang="de-DE" altLang="de-DE" sz="2000" dirty="0"/>
              <a:t>Anhörung am 4. und 5.4.2017 im BJM</a:t>
            </a:r>
          </a:p>
          <a:p>
            <a:pPr marL="361950" indent="-361950" eaLnBrk="1" hangingPunct="1">
              <a:spcBef>
                <a:spcPct val="50000"/>
              </a:spcBef>
              <a:buClrTx/>
              <a:buSzTx/>
              <a:buFont typeface="Arial" panose="020B0604020202020204" pitchFamily="34" charset="0"/>
              <a:buChar char="•"/>
              <a:tabLst>
                <a:tab pos="361950" algn="l"/>
              </a:tabLst>
            </a:pPr>
            <a:r>
              <a:rPr lang="de-DE" altLang="de-DE" sz="2000" dirty="0"/>
              <a:t>Zweiter Bericht der BL-Arbeitsgruppe vom 27.2.2018: Diskussionsentwurf</a:t>
            </a:r>
          </a:p>
          <a:p>
            <a:pPr marL="361950" indent="-361950" eaLnBrk="1" hangingPunct="1">
              <a:spcBef>
                <a:spcPct val="50000"/>
              </a:spcBef>
              <a:buClrTx/>
              <a:buSzTx/>
              <a:buFont typeface="Arial" panose="020B0604020202020204" pitchFamily="34" charset="0"/>
              <a:buChar char="•"/>
              <a:tabLst>
                <a:tab pos="361950" algn="l"/>
              </a:tabLst>
            </a:pPr>
            <a:r>
              <a:rPr lang="de-DE" altLang="de-DE" sz="2000" dirty="0"/>
              <a:t>Geplant: Ende 2018 Referentenentwurf, dann Gesetzentwurf</a:t>
            </a:r>
          </a:p>
          <a:p>
            <a:pPr marL="361950" indent="-361950" eaLnBrk="1" hangingPunct="1">
              <a:spcBef>
                <a:spcPct val="50000"/>
              </a:spcBef>
              <a:buClrTx/>
              <a:buSzTx/>
              <a:buFont typeface="Arial" panose="020B0604020202020204" pitchFamily="34" charset="0"/>
              <a:buChar char="•"/>
              <a:tabLst>
                <a:tab pos="361950" algn="l"/>
              </a:tabLst>
            </a:pPr>
            <a:r>
              <a:rPr lang="de-DE" altLang="de-DE" sz="2000" dirty="0"/>
              <a:t>nur Prüfung eines Stiftungsregisters mit Publizitätswirkung (siehe aber Transparenzregister, Bußgelder drohen über 15.000 Stiftungen)</a:t>
            </a:r>
          </a:p>
          <a:p>
            <a:pPr marL="361950" indent="-361950" eaLnBrk="1" hangingPunct="1">
              <a:spcBef>
                <a:spcPct val="50000"/>
              </a:spcBef>
              <a:buClrTx/>
              <a:buSzTx/>
              <a:buFont typeface="Arial" panose="020B0604020202020204" pitchFamily="34" charset="0"/>
              <a:buChar char="•"/>
              <a:tabLst>
                <a:tab pos="361950" algn="l"/>
              </a:tabLst>
            </a:pPr>
            <a:r>
              <a:rPr lang="de-DE" altLang="de-DE" sz="2000" dirty="0"/>
              <a:t>Hauptinhalt: Regelung des Landesstiftungsrechts im BGB</a:t>
            </a:r>
          </a:p>
        </p:txBody>
      </p:sp>
      <p:sp>
        <p:nvSpPr>
          <p:cNvPr id="22531" name="Rectangle 4">
            <a:extLst>
              <a:ext uri="{FF2B5EF4-FFF2-40B4-BE49-F238E27FC236}">
                <a16:creationId xmlns:a16="http://schemas.microsoft.com/office/drawing/2014/main" id="{22F1D7AF-7F72-43CC-8475-BAFBD97CA477}"/>
              </a:ext>
            </a:extLst>
          </p:cNvPr>
          <p:cNvSpPr>
            <a:spLocks noChangeArrowheads="1"/>
          </p:cNvSpPr>
          <p:nvPr/>
        </p:nvSpPr>
        <p:spPr bwMode="auto">
          <a:xfrm>
            <a:off x="468313" y="396875"/>
            <a:ext cx="8424862" cy="35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altLang="de-DE" sz="2200" dirty="0">
                <a:solidFill>
                  <a:srgbClr val="A02132"/>
                </a:solidFill>
              </a:rPr>
              <a:t>Hintergrund der Reformdiskussion</a:t>
            </a:r>
            <a:endParaRPr lang="de-DE" altLang="de-DE" sz="2400" dirty="0">
              <a:solidFill>
                <a:schemeClr val="bg2"/>
              </a:solidFill>
            </a:endParaRPr>
          </a:p>
        </p:txBody>
      </p:sp>
      <p:sp>
        <p:nvSpPr>
          <p:cNvPr id="22532" name="Foliennummernplatzhalter 3">
            <a:extLst>
              <a:ext uri="{FF2B5EF4-FFF2-40B4-BE49-F238E27FC236}">
                <a16:creationId xmlns:a16="http://schemas.microsoft.com/office/drawing/2014/main" id="{4ED5C460-7997-4E20-84A3-DBB04652A829}"/>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6F4DFFA2-CF29-47EA-A762-FC7CB063A8D1}" type="slidenum">
              <a:rPr lang="de-DE" altLang="de-DE" smtClean="0">
                <a:solidFill>
                  <a:schemeClr val="tx2"/>
                </a:solidFill>
              </a:rPr>
              <a:pPr>
                <a:spcBef>
                  <a:spcPct val="0"/>
                </a:spcBef>
                <a:buClrTx/>
                <a:buSzTx/>
                <a:buFontTx/>
                <a:buNone/>
              </a:pPr>
              <a:t>10</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73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73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8BEF54A6-6DD4-4987-B801-7677D6D9D8E5}"/>
              </a:ext>
            </a:extLst>
          </p:cNvPr>
          <p:cNvSpPr txBox="1">
            <a:spLocks noChangeArrowheads="1"/>
          </p:cNvSpPr>
          <p:nvPr/>
        </p:nvSpPr>
        <p:spPr bwMode="auto">
          <a:xfrm>
            <a:off x="323850" y="1196752"/>
            <a:ext cx="8424863" cy="5832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spcBef>
                <a:spcPct val="20000"/>
              </a:spcBef>
              <a:buClr>
                <a:srgbClr val="A02132"/>
              </a:buClr>
              <a:buSzPct val="125000"/>
              <a:buChar char="•"/>
              <a:tabLst>
                <a:tab pos="176213" algn="l"/>
              </a:tabLst>
              <a:defRPr>
                <a:solidFill>
                  <a:schemeClr val="tx1"/>
                </a:solidFill>
                <a:latin typeface="Arial" panose="020B0604020202020204" pitchFamily="34" charset="0"/>
              </a:defRPr>
            </a:lvl1pPr>
            <a:lvl2pPr marL="742950" indent="-285750">
              <a:spcBef>
                <a:spcPct val="20000"/>
              </a:spcBef>
              <a:buClr>
                <a:srgbClr val="A02132"/>
              </a:buClr>
              <a:buSzPct val="125000"/>
              <a:buChar char="•"/>
              <a:tabLst>
                <a:tab pos="176213" algn="l"/>
              </a:tabLst>
              <a:defRPr>
                <a:solidFill>
                  <a:schemeClr val="tx1"/>
                </a:solidFill>
                <a:latin typeface="Arial" panose="020B0604020202020204" pitchFamily="34" charset="0"/>
              </a:defRPr>
            </a:lvl2pPr>
            <a:lvl3pPr marL="1143000" indent="-228600">
              <a:spcBef>
                <a:spcPct val="20000"/>
              </a:spcBef>
              <a:tabLst>
                <a:tab pos="176213" algn="l"/>
              </a:tabLst>
              <a:defRPr>
                <a:solidFill>
                  <a:schemeClr val="tx1"/>
                </a:solidFill>
                <a:latin typeface="Arial" panose="020B0604020202020204" pitchFamily="34" charset="0"/>
              </a:defRPr>
            </a:lvl3pPr>
            <a:lvl4pPr marL="1600200" indent="-228600">
              <a:spcBef>
                <a:spcPct val="20000"/>
              </a:spcBef>
              <a:buChar char="–"/>
              <a:tabLst>
                <a:tab pos="176213" algn="l"/>
              </a:tabLst>
              <a:defRPr>
                <a:solidFill>
                  <a:schemeClr val="tx1"/>
                </a:solidFill>
                <a:latin typeface="Arial" panose="020B0604020202020204" pitchFamily="34" charset="0"/>
              </a:defRPr>
            </a:lvl4pPr>
            <a:lvl5pPr marL="2057400" indent="-228600">
              <a:spcBef>
                <a:spcPct val="20000"/>
              </a:spcBef>
              <a:buChar char="»"/>
              <a:tabLst>
                <a:tab pos="17621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000" b="1" dirty="0"/>
              <a:t>§ 80 Wesen und Entstehung einer rechtsfähigen Stiftung </a:t>
            </a:r>
          </a:p>
          <a:p>
            <a:pPr marL="0" indent="0" eaLnBrk="1" hangingPunct="1">
              <a:spcBef>
                <a:spcPct val="50000"/>
              </a:spcBef>
              <a:buClrTx/>
              <a:buSzTx/>
              <a:buNone/>
            </a:pPr>
            <a:r>
              <a:rPr lang="de-DE" altLang="de-DE" sz="2000" dirty="0"/>
              <a:t>(1) </a:t>
            </a:r>
            <a:r>
              <a:rPr lang="de-DE" altLang="de-DE" sz="2000" baseline="30000" dirty="0"/>
              <a:t>1</a:t>
            </a:r>
            <a:r>
              <a:rPr lang="de-DE" altLang="de-DE" sz="2000" dirty="0"/>
              <a:t>Die Stiftung ist eine mit einem Vermögen zur dauernden und nachhaltigen Erfüllung eines vom Stifter vorgegebenen Zwecks ausgestattete mitgliederlose juristische Person. ²Die Stiftung ist auf unbestimmte Zeit zu errichten. ³Abweichend von Satz 2 kann eine Stiftung für einen bestimmten Zeitraum errichtet werden, innerhalb dessen ihr gesamtes Vermögen zur Erfüllung ihres Zwecks zu verbrauchen ist (Verbrauchsstiftung). </a:t>
            </a:r>
          </a:p>
          <a:p>
            <a:pPr marL="0" indent="0" eaLnBrk="1" hangingPunct="1">
              <a:spcBef>
                <a:spcPct val="50000"/>
              </a:spcBef>
              <a:buClrTx/>
              <a:buSzTx/>
              <a:buNone/>
            </a:pPr>
            <a:endParaRPr lang="de-DE" altLang="de-DE" sz="2000" dirty="0"/>
          </a:p>
          <a:p>
            <a:pPr eaLnBrk="1" hangingPunct="1">
              <a:spcBef>
                <a:spcPct val="50000"/>
              </a:spcBef>
              <a:buClrTx/>
              <a:buSzTx/>
            </a:pPr>
            <a:r>
              <a:rPr lang="de-DE" altLang="de-DE" sz="2000" dirty="0">
                <a:solidFill>
                  <a:schemeClr val="bg1">
                    <a:lumMod val="50000"/>
                  </a:schemeClr>
                </a:solidFill>
              </a:rPr>
              <a:t>Erstmals Legal-Definition der Stiftung, alle Stiftungszwecke sind weiter zulässig (private Zwecke, Unternehmen), Verbot der reinen Funktionsstiftung ohne Vermögenseinsatz (bspw. Stiftung &amp; Co. KG) </a:t>
            </a:r>
          </a:p>
          <a:p>
            <a:pPr eaLnBrk="1" hangingPunct="1">
              <a:spcBef>
                <a:spcPct val="50000"/>
              </a:spcBef>
              <a:buClrTx/>
              <a:buSzTx/>
            </a:pPr>
            <a:r>
              <a:rPr lang="de-DE" altLang="de-DE" sz="2000" dirty="0">
                <a:solidFill>
                  <a:schemeClr val="bg1">
                    <a:lumMod val="50000"/>
                  </a:schemeClr>
                </a:solidFill>
              </a:rPr>
              <a:t>Stiftung auf Zeit nur möglich bei Vermögensverbrauch! Arg.: Vermögen falle wieder an den Stifter (bei privatnütziger Stiftung) zurück oder an den Anfallsberechtigten.</a:t>
            </a:r>
          </a:p>
          <a:p>
            <a:pPr eaLnBrk="1" hangingPunct="1">
              <a:spcBef>
                <a:spcPct val="50000"/>
              </a:spcBef>
              <a:buSzTx/>
            </a:pPr>
            <a:endParaRPr lang="de-DE" altLang="de-DE" sz="2200" dirty="0">
              <a:solidFill>
                <a:srgbClr val="777777"/>
              </a:solidFill>
            </a:endParaRPr>
          </a:p>
        </p:txBody>
      </p:sp>
      <p:sp>
        <p:nvSpPr>
          <p:cNvPr id="22531" name="Rectangle 4">
            <a:extLst>
              <a:ext uri="{FF2B5EF4-FFF2-40B4-BE49-F238E27FC236}">
                <a16:creationId xmlns:a16="http://schemas.microsoft.com/office/drawing/2014/main" id="{22F1D7AF-7F72-43CC-8475-BAFBD97CA477}"/>
              </a:ext>
            </a:extLst>
          </p:cNvPr>
          <p:cNvSpPr>
            <a:spLocks noChangeArrowheads="1"/>
          </p:cNvSpPr>
          <p:nvPr/>
        </p:nvSpPr>
        <p:spPr bwMode="auto">
          <a:xfrm>
            <a:off x="468313" y="396875"/>
            <a:ext cx="8424862"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altLang="de-DE" sz="2200">
                <a:solidFill>
                  <a:srgbClr val="A02132"/>
                </a:solidFill>
              </a:rPr>
              <a:t>Diskussionsentwurf der Bund-Länder-Arbeitsgruppe „Stiftungsrecht“ </a:t>
            </a:r>
            <a:endParaRPr lang="de-DE" altLang="de-DE" sz="2400">
              <a:solidFill>
                <a:schemeClr val="bg2"/>
              </a:solidFill>
            </a:endParaRPr>
          </a:p>
        </p:txBody>
      </p:sp>
      <p:sp>
        <p:nvSpPr>
          <p:cNvPr id="22532" name="Foliennummernplatzhalter 3">
            <a:extLst>
              <a:ext uri="{FF2B5EF4-FFF2-40B4-BE49-F238E27FC236}">
                <a16:creationId xmlns:a16="http://schemas.microsoft.com/office/drawing/2014/main" id="{4ED5C460-7997-4E20-84A3-DBB04652A829}"/>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6F4DFFA2-CF29-47EA-A762-FC7CB063A8D1}" type="slidenum">
              <a:rPr lang="de-DE" altLang="de-DE" smtClean="0">
                <a:solidFill>
                  <a:schemeClr val="tx2"/>
                </a:solidFill>
              </a:rPr>
              <a:pPr>
                <a:spcBef>
                  <a:spcPct val="0"/>
                </a:spcBef>
                <a:buClrTx/>
                <a:buSzTx/>
                <a:buFontTx/>
                <a:buNone/>
              </a:pPr>
              <a:t>11</a:t>
            </a:fld>
            <a:endParaRPr lang="de-DE" altLang="de-DE">
              <a:solidFill>
                <a:schemeClr val="tx2"/>
              </a:solidFill>
            </a:endParaRPr>
          </a:p>
        </p:txBody>
      </p:sp>
    </p:spTree>
    <p:extLst>
      <p:ext uri="{BB962C8B-B14F-4D97-AF65-F5344CB8AC3E}">
        <p14:creationId xmlns:p14="http://schemas.microsoft.com/office/powerpoint/2010/main" val="40022236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73B44070-289E-49E5-93A5-3C38251FF839}"/>
              </a:ext>
            </a:extLst>
          </p:cNvPr>
          <p:cNvSpPr txBox="1">
            <a:spLocks noChangeArrowheads="1"/>
          </p:cNvSpPr>
          <p:nvPr/>
        </p:nvSpPr>
        <p:spPr bwMode="auto">
          <a:xfrm>
            <a:off x="323850" y="1052736"/>
            <a:ext cx="8424863" cy="906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spcBef>
                <a:spcPct val="20000"/>
              </a:spcBef>
              <a:buClr>
                <a:srgbClr val="A02132"/>
              </a:buClr>
              <a:buSzPct val="125000"/>
              <a:buChar char="•"/>
              <a:tabLst>
                <a:tab pos="176213" algn="l"/>
              </a:tabLst>
              <a:defRPr>
                <a:solidFill>
                  <a:schemeClr val="tx1"/>
                </a:solidFill>
                <a:latin typeface="Arial" panose="020B0604020202020204" pitchFamily="34" charset="0"/>
              </a:defRPr>
            </a:lvl1pPr>
            <a:lvl2pPr marL="742950" indent="-285750">
              <a:spcBef>
                <a:spcPct val="20000"/>
              </a:spcBef>
              <a:buClr>
                <a:srgbClr val="A02132"/>
              </a:buClr>
              <a:buSzPct val="125000"/>
              <a:buChar char="•"/>
              <a:tabLst>
                <a:tab pos="176213" algn="l"/>
              </a:tabLst>
              <a:defRPr>
                <a:solidFill>
                  <a:schemeClr val="tx1"/>
                </a:solidFill>
                <a:latin typeface="Arial" panose="020B0604020202020204" pitchFamily="34" charset="0"/>
              </a:defRPr>
            </a:lvl2pPr>
            <a:lvl3pPr marL="1143000" indent="-228600">
              <a:spcBef>
                <a:spcPct val="20000"/>
              </a:spcBef>
              <a:tabLst>
                <a:tab pos="176213" algn="l"/>
              </a:tabLst>
              <a:defRPr>
                <a:solidFill>
                  <a:schemeClr val="tx1"/>
                </a:solidFill>
                <a:latin typeface="Arial" panose="020B0604020202020204" pitchFamily="34" charset="0"/>
              </a:defRPr>
            </a:lvl3pPr>
            <a:lvl4pPr marL="1600200" indent="-228600">
              <a:spcBef>
                <a:spcPct val="20000"/>
              </a:spcBef>
              <a:buChar char="–"/>
              <a:tabLst>
                <a:tab pos="176213" algn="l"/>
              </a:tabLst>
              <a:defRPr>
                <a:solidFill>
                  <a:schemeClr val="tx1"/>
                </a:solidFill>
                <a:latin typeface="Arial" panose="020B0604020202020204" pitchFamily="34" charset="0"/>
              </a:defRPr>
            </a:lvl4pPr>
            <a:lvl5pPr marL="2057400" indent="-228600">
              <a:spcBef>
                <a:spcPct val="20000"/>
              </a:spcBef>
              <a:buChar char="»"/>
              <a:tabLst>
                <a:tab pos="17621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9pPr>
          </a:lstStyle>
          <a:p>
            <a:pPr eaLnBrk="1" hangingPunct="1">
              <a:spcBef>
                <a:spcPct val="50000"/>
              </a:spcBef>
              <a:buClrTx/>
              <a:buSzTx/>
              <a:buFontTx/>
              <a:buNone/>
              <a:defRPr/>
            </a:pPr>
            <a:r>
              <a:rPr lang="de-DE" altLang="de-DE" sz="2000" b="1" dirty="0"/>
              <a:t>§ 81 Stiftungsgeschäft</a:t>
            </a:r>
          </a:p>
          <a:p>
            <a:pPr marL="0" indent="0" eaLnBrk="1" hangingPunct="1">
              <a:spcBef>
                <a:spcPct val="50000"/>
              </a:spcBef>
              <a:buClrTx/>
              <a:buSzTx/>
              <a:buFontTx/>
              <a:buNone/>
              <a:defRPr/>
            </a:pPr>
            <a:r>
              <a:rPr lang="de-DE" altLang="de-DE" sz="2000" dirty="0"/>
              <a:t>(1) Im Stiftungsgeschäft muss der Stifter</a:t>
            </a:r>
          </a:p>
          <a:p>
            <a:pPr marL="180975" indent="-180975" eaLnBrk="1" hangingPunct="1">
              <a:spcBef>
                <a:spcPct val="50000"/>
              </a:spcBef>
              <a:buClrTx/>
              <a:buSzTx/>
              <a:buFontTx/>
              <a:buNone/>
              <a:tabLst>
                <a:tab pos="447675" algn="l"/>
              </a:tabLst>
              <a:defRPr/>
            </a:pPr>
            <a:r>
              <a:rPr lang="de-DE" sz="2000" dirty="0"/>
              <a:t>	1. der Stiftung eine Satzung geben, die mindestens Regelungen 	enthalten muss über</a:t>
            </a:r>
          </a:p>
          <a:p>
            <a:pPr marL="0" indent="0" eaLnBrk="1" hangingPunct="1">
              <a:spcBef>
                <a:spcPct val="50000"/>
              </a:spcBef>
              <a:buClrTx/>
              <a:buSzTx/>
              <a:buFontTx/>
              <a:buNone/>
              <a:defRPr/>
            </a:pPr>
            <a:r>
              <a:rPr lang="de-DE" sz="2000" dirty="0"/>
              <a:t>		a) den Zweck der Stiftung,</a:t>
            </a:r>
          </a:p>
          <a:p>
            <a:pPr marL="0" indent="0" eaLnBrk="1" hangingPunct="1">
              <a:spcBef>
                <a:spcPct val="50000"/>
              </a:spcBef>
              <a:buClrTx/>
              <a:buSzTx/>
              <a:buFontTx/>
              <a:buNone/>
              <a:defRPr/>
            </a:pPr>
            <a:r>
              <a:rPr lang="de-DE" sz="2000" dirty="0"/>
              <a:t>		b) den Namen der Stiftung,</a:t>
            </a:r>
          </a:p>
          <a:p>
            <a:pPr marL="0" indent="0" eaLnBrk="1" hangingPunct="1">
              <a:spcBef>
                <a:spcPct val="50000"/>
              </a:spcBef>
              <a:buClrTx/>
              <a:buSzTx/>
              <a:buFontTx/>
              <a:buNone/>
              <a:defRPr/>
            </a:pPr>
            <a:r>
              <a:rPr lang="de-DE" sz="2000" dirty="0"/>
              <a:t>		c) den Sitz der Stiftung und</a:t>
            </a:r>
          </a:p>
          <a:p>
            <a:pPr marL="0" indent="0" eaLnBrk="1" hangingPunct="1">
              <a:spcBef>
                <a:spcPct val="50000"/>
              </a:spcBef>
              <a:buClrTx/>
              <a:buSzTx/>
              <a:buFontTx/>
              <a:buNone/>
              <a:defRPr/>
            </a:pPr>
            <a:r>
              <a:rPr lang="de-DE" sz="2000" dirty="0"/>
              <a:t>		d) die Bildung des Vorstands der Stiftung sowie</a:t>
            </a:r>
          </a:p>
          <a:p>
            <a:pPr marL="0" indent="180975" eaLnBrk="1" hangingPunct="1">
              <a:spcBef>
                <a:spcPct val="50000"/>
              </a:spcBef>
              <a:buClrTx/>
              <a:buSzTx/>
              <a:buNone/>
              <a:tabLst>
                <a:tab pos="447675" algn="l"/>
              </a:tabLst>
              <a:defRPr/>
            </a:pPr>
            <a:r>
              <a:rPr lang="de-DE" sz="2000" dirty="0"/>
              <a:t>2. zur Erfüllung des von ihm vorgegebenen Zwecks ein Vermögen 	widmen (gewidmetes Vermögen), das der Stiftung zu deren eigener 	Verfügung zu überlassen ist.</a:t>
            </a:r>
          </a:p>
          <a:p>
            <a:pPr marL="361950" indent="-361950" eaLnBrk="1" hangingPunct="1">
              <a:spcBef>
                <a:spcPct val="50000"/>
              </a:spcBef>
              <a:buClrTx/>
              <a:buSzTx/>
              <a:tabLst>
                <a:tab pos="447675" algn="l"/>
              </a:tabLst>
              <a:defRPr/>
            </a:pPr>
            <a:r>
              <a:rPr lang="de-DE" altLang="de-DE" sz="2000" dirty="0">
                <a:solidFill>
                  <a:schemeClr val="bg1">
                    <a:lumMod val="50000"/>
                  </a:schemeClr>
                </a:solidFill>
              </a:rPr>
              <a:t>Keine weiteren dispositiven Satzungsregelungen, z.B. zum Vermögen</a:t>
            </a:r>
          </a:p>
          <a:p>
            <a:pPr marL="361950" indent="-361950" eaLnBrk="1" hangingPunct="1">
              <a:spcBef>
                <a:spcPct val="50000"/>
              </a:spcBef>
              <a:buClrTx/>
              <a:buSzTx/>
              <a:tabLst>
                <a:tab pos="447675" algn="l"/>
              </a:tabLst>
              <a:defRPr/>
            </a:pPr>
            <a:r>
              <a:rPr lang="de-DE" altLang="de-DE" sz="2000" dirty="0">
                <a:solidFill>
                  <a:schemeClr val="bg1">
                    <a:lumMod val="50000"/>
                  </a:schemeClr>
                </a:solidFill>
              </a:rPr>
              <a:t>Verbot der Dauertestamentsvollstreckung!</a:t>
            </a: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200" dirty="0">
              <a:solidFill>
                <a:srgbClr val="777777"/>
              </a:solidFill>
            </a:endParaRP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23556" name="Foliennummernplatzhalter 3">
            <a:extLst>
              <a:ext uri="{FF2B5EF4-FFF2-40B4-BE49-F238E27FC236}">
                <a16:creationId xmlns:a16="http://schemas.microsoft.com/office/drawing/2014/main" id="{5DBF7201-2F52-4F1B-B8F8-830939F1EBEF}"/>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0D97B27B-C716-4869-9445-0AC022FDC595}" type="slidenum">
              <a:rPr lang="de-DE" altLang="de-DE" smtClean="0">
                <a:solidFill>
                  <a:schemeClr val="tx2"/>
                </a:solidFill>
              </a:rPr>
              <a:pPr>
                <a:spcBef>
                  <a:spcPct val="0"/>
                </a:spcBef>
                <a:buClrTx/>
                <a:buSzTx/>
                <a:buFontTx/>
                <a:buNone/>
              </a:pPr>
              <a:t>12</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73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73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739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73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73B44070-289E-49E5-93A5-3C38251FF839}"/>
              </a:ext>
            </a:extLst>
          </p:cNvPr>
          <p:cNvSpPr txBox="1">
            <a:spLocks noChangeArrowheads="1"/>
          </p:cNvSpPr>
          <p:nvPr/>
        </p:nvSpPr>
        <p:spPr bwMode="auto">
          <a:xfrm>
            <a:off x="323850" y="1268413"/>
            <a:ext cx="8424863" cy="7051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spcBef>
                <a:spcPct val="20000"/>
              </a:spcBef>
              <a:buClr>
                <a:srgbClr val="A02132"/>
              </a:buClr>
              <a:buSzPct val="125000"/>
              <a:buChar char="•"/>
              <a:tabLst>
                <a:tab pos="176213" algn="l"/>
              </a:tabLst>
              <a:defRPr>
                <a:solidFill>
                  <a:schemeClr val="tx1"/>
                </a:solidFill>
                <a:latin typeface="Arial" panose="020B0604020202020204" pitchFamily="34" charset="0"/>
              </a:defRPr>
            </a:lvl1pPr>
            <a:lvl2pPr marL="742950" indent="-285750">
              <a:spcBef>
                <a:spcPct val="20000"/>
              </a:spcBef>
              <a:buClr>
                <a:srgbClr val="A02132"/>
              </a:buClr>
              <a:buSzPct val="125000"/>
              <a:buChar char="•"/>
              <a:tabLst>
                <a:tab pos="176213" algn="l"/>
              </a:tabLst>
              <a:defRPr>
                <a:solidFill>
                  <a:schemeClr val="tx1"/>
                </a:solidFill>
                <a:latin typeface="Arial" panose="020B0604020202020204" pitchFamily="34" charset="0"/>
              </a:defRPr>
            </a:lvl2pPr>
            <a:lvl3pPr marL="1143000" indent="-228600">
              <a:spcBef>
                <a:spcPct val="20000"/>
              </a:spcBef>
              <a:tabLst>
                <a:tab pos="176213" algn="l"/>
              </a:tabLst>
              <a:defRPr>
                <a:solidFill>
                  <a:schemeClr val="tx1"/>
                </a:solidFill>
                <a:latin typeface="Arial" panose="020B0604020202020204" pitchFamily="34" charset="0"/>
              </a:defRPr>
            </a:lvl3pPr>
            <a:lvl4pPr marL="1600200" indent="-228600">
              <a:spcBef>
                <a:spcPct val="20000"/>
              </a:spcBef>
              <a:buChar char="–"/>
              <a:tabLst>
                <a:tab pos="176213" algn="l"/>
              </a:tabLst>
              <a:defRPr>
                <a:solidFill>
                  <a:schemeClr val="tx1"/>
                </a:solidFill>
                <a:latin typeface="Arial" panose="020B0604020202020204" pitchFamily="34" charset="0"/>
              </a:defRPr>
            </a:lvl4pPr>
            <a:lvl5pPr marL="2057400" indent="-228600">
              <a:spcBef>
                <a:spcPct val="20000"/>
              </a:spcBef>
              <a:buChar char="»"/>
              <a:tabLst>
                <a:tab pos="17621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9pPr>
          </a:lstStyle>
          <a:p>
            <a:pPr eaLnBrk="1" hangingPunct="1">
              <a:spcBef>
                <a:spcPct val="50000"/>
              </a:spcBef>
              <a:buClrTx/>
              <a:buSzTx/>
              <a:buFontTx/>
              <a:buNone/>
              <a:defRPr/>
            </a:pPr>
            <a:r>
              <a:rPr lang="de-DE" altLang="de-DE" sz="2200" b="1" dirty="0"/>
              <a:t>§ 81 Stiftungsgeschäft</a:t>
            </a:r>
          </a:p>
          <a:p>
            <a:pPr marL="0" indent="0">
              <a:buFontTx/>
              <a:buNone/>
              <a:defRPr/>
            </a:pPr>
            <a:r>
              <a:rPr lang="de-DE" sz="2200" dirty="0"/>
              <a:t>(2) Die Satzung einer </a:t>
            </a:r>
            <a:r>
              <a:rPr lang="de-DE" sz="2200" b="1" dirty="0"/>
              <a:t>Verbrauchsstiftung</a:t>
            </a:r>
            <a:r>
              <a:rPr lang="de-DE" sz="2200" dirty="0"/>
              <a:t> muss zusätzlich enthalten</a:t>
            </a:r>
          </a:p>
          <a:p>
            <a:pPr marL="0" indent="0">
              <a:buFontTx/>
              <a:buNone/>
              <a:defRPr/>
            </a:pPr>
            <a:r>
              <a:rPr lang="de-DE" sz="2200" dirty="0"/>
              <a:t>	1. die Festlegung des Zeitraums, für den die Stiftung errichtet 		    wird, und</a:t>
            </a:r>
          </a:p>
          <a:p>
            <a:pPr marL="0" indent="0">
              <a:buFontTx/>
              <a:buNone/>
              <a:tabLst>
                <a:tab pos="180975" algn="l"/>
                <a:tab pos="447675" algn="l"/>
              </a:tabLst>
              <a:defRPr/>
            </a:pPr>
            <a:r>
              <a:rPr lang="de-DE" sz="2200" dirty="0"/>
              <a:t>	2. Regelungen zur Verwendung des Stiftungsvermögens, die die 		nachhaltige Erfüllung des Stiftungszwecks und den 		   	   vollständigen Verbrauch des Stiftungsvermögens während des 		Zeitraums, für den die Stiftung errichtet wird, gesichert 				erscheinen lassen.</a:t>
            </a:r>
          </a:p>
          <a:p>
            <a:pPr eaLnBrk="1" hangingPunct="1">
              <a:spcBef>
                <a:spcPct val="50000"/>
              </a:spcBef>
              <a:buClrTx/>
              <a:buSzTx/>
              <a:defRPr/>
            </a:pPr>
            <a:endParaRPr lang="de-DE" altLang="de-DE" sz="2200" dirty="0">
              <a:solidFill>
                <a:srgbClr val="777777"/>
              </a:solidFill>
            </a:endParaRPr>
          </a:p>
          <a:p>
            <a:pPr marL="361950" indent="-361950" eaLnBrk="1" hangingPunct="1">
              <a:spcBef>
                <a:spcPct val="50000"/>
              </a:spcBef>
              <a:buClrTx/>
              <a:buSzTx/>
              <a:tabLst>
                <a:tab pos="361950" algn="l"/>
              </a:tabLst>
              <a:defRPr/>
            </a:pPr>
            <a:r>
              <a:rPr lang="de-DE" altLang="de-DE" sz="2200" dirty="0">
                <a:solidFill>
                  <a:schemeClr val="bg1">
                    <a:lumMod val="50000"/>
                  </a:schemeClr>
                </a:solidFill>
              </a:rPr>
              <a:t>Verbrauch und begrenzter Zeitraum erforderlich</a:t>
            </a: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200" dirty="0">
              <a:solidFill>
                <a:srgbClr val="777777"/>
              </a:solidFill>
            </a:endParaRP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24580" name="Foliennummernplatzhalter 3">
            <a:extLst>
              <a:ext uri="{FF2B5EF4-FFF2-40B4-BE49-F238E27FC236}">
                <a16:creationId xmlns:a16="http://schemas.microsoft.com/office/drawing/2014/main" id="{BE653848-AFA1-4268-BF57-89231BD6955A}"/>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C647F74A-9F08-489E-9239-691154D54107}" type="slidenum">
              <a:rPr lang="de-DE" altLang="de-DE" smtClean="0">
                <a:solidFill>
                  <a:schemeClr val="tx2"/>
                </a:solidFill>
              </a:rPr>
              <a:pPr>
                <a:spcBef>
                  <a:spcPct val="0"/>
                </a:spcBef>
                <a:buClrTx/>
                <a:buSzTx/>
                <a:buFontTx/>
                <a:buNone/>
              </a:pPr>
              <a:t>13</a:t>
            </a:fld>
            <a:endParaRPr lang="de-DE" altLang="de-DE">
              <a:solidFill>
                <a:schemeClr val="tx2"/>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73B44070-289E-49E5-93A5-3C38251FF839}"/>
              </a:ext>
            </a:extLst>
          </p:cNvPr>
          <p:cNvSpPr txBox="1">
            <a:spLocks noChangeArrowheads="1"/>
          </p:cNvSpPr>
          <p:nvPr/>
        </p:nvSpPr>
        <p:spPr bwMode="auto">
          <a:xfrm>
            <a:off x="323850" y="1268413"/>
            <a:ext cx="8424863" cy="631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spcBef>
                <a:spcPct val="20000"/>
              </a:spcBef>
              <a:buClr>
                <a:srgbClr val="A02132"/>
              </a:buClr>
              <a:buSzPct val="125000"/>
              <a:buChar char="•"/>
              <a:tabLst>
                <a:tab pos="176213" algn="l"/>
              </a:tabLst>
              <a:defRPr>
                <a:solidFill>
                  <a:schemeClr val="tx1"/>
                </a:solidFill>
                <a:latin typeface="Arial" panose="020B0604020202020204" pitchFamily="34" charset="0"/>
              </a:defRPr>
            </a:lvl1pPr>
            <a:lvl2pPr marL="742950" indent="-285750">
              <a:spcBef>
                <a:spcPct val="20000"/>
              </a:spcBef>
              <a:buClr>
                <a:srgbClr val="A02132"/>
              </a:buClr>
              <a:buSzPct val="125000"/>
              <a:buChar char="•"/>
              <a:tabLst>
                <a:tab pos="176213" algn="l"/>
              </a:tabLst>
              <a:defRPr>
                <a:solidFill>
                  <a:schemeClr val="tx1"/>
                </a:solidFill>
                <a:latin typeface="Arial" panose="020B0604020202020204" pitchFamily="34" charset="0"/>
              </a:defRPr>
            </a:lvl2pPr>
            <a:lvl3pPr marL="1143000" indent="-228600">
              <a:spcBef>
                <a:spcPct val="20000"/>
              </a:spcBef>
              <a:tabLst>
                <a:tab pos="176213" algn="l"/>
              </a:tabLst>
              <a:defRPr>
                <a:solidFill>
                  <a:schemeClr val="tx1"/>
                </a:solidFill>
                <a:latin typeface="Arial" panose="020B0604020202020204" pitchFamily="34" charset="0"/>
              </a:defRPr>
            </a:lvl3pPr>
            <a:lvl4pPr marL="1600200" indent="-228600">
              <a:spcBef>
                <a:spcPct val="20000"/>
              </a:spcBef>
              <a:buChar char="–"/>
              <a:tabLst>
                <a:tab pos="176213" algn="l"/>
              </a:tabLst>
              <a:defRPr>
                <a:solidFill>
                  <a:schemeClr val="tx1"/>
                </a:solidFill>
                <a:latin typeface="Arial" panose="020B0604020202020204" pitchFamily="34" charset="0"/>
              </a:defRPr>
            </a:lvl4pPr>
            <a:lvl5pPr marL="2057400" indent="-228600">
              <a:spcBef>
                <a:spcPct val="20000"/>
              </a:spcBef>
              <a:buChar char="»"/>
              <a:tabLst>
                <a:tab pos="17621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9pPr>
          </a:lstStyle>
          <a:p>
            <a:pPr marL="0" indent="0" eaLnBrk="1" hangingPunct="1">
              <a:spcBef>
                <a:spcPct val="50000"/>
              </a:spcBef>
              <a:buClrTx/>
              <a:buSzTx/>
              <a:buFontTx/>
              <a:buNone/>
              <a:tabLst/>
              <a:defRPr/>
            </a:pPr>
            <a:r>
              <a:rPr lang="de-DE" altLang="de-DE" sz="2200" b="1" dirty="0"/>
              <a:t>§ 82 Voraussetzungen für die Anerkennung einer Stiftung </a:t>
            </a:r>
          </a:p>
          <a:p>
            <a:pPr marL="0" indent="0">
              <a:buFontTx/>
              <a:buNone/>
              <a:defRPr/>
            </a:pPr>
            <a:r>
              <a:rPr lang="de-DE" sz="2200" baseline="30000" dirty="0"/>
              <a:t>1</a:t>
            </a:r>
            <a:r>
              <a:rPr lang="de-DE" sz="2200" dirty="0"/>
              <a:t>Die Stiftung ist anzuerkennen, wenn das Stiftungsgeschäft den Anforderungen des § 81 Absatz 1 bis 3 genügt und die dauernde und nachhaltige Erfüllung des Stiftungszwecks gesichert erscheint, es sei denn, die </a:t>
            </a:r>
            <a:r>
              <a:rPr lang="de-DE" sz="2200" b="1" dirty="0"/>
              <a:t>Stiftung</a:t>
            </a:r>
            <a:r>
              <a:rPr lang="de-DE" sz="2200" dirty="0"/>
              <a:t> würde das Gemeinwohl gefährden. ²Bei einer </a:t>
            </a:r>
            <a:r>
              <a:rPr lang="de-DE" sz="2200" b="1" dirty="0"/>
              <a:t>Verbrauchsstiftung</a:t>
            </a:r>
            <a:r>
              <a:rPr lang="de-DE" sz="2200" dirty="0"/>
              <a:t> erscheint die dauernde Erfüllung des Stiftungszwecks gesichert, wenn der in der Satzung für die Stiftung festgelegte Zeitraum mindestens </a:t>
            </a:r>
            <a:r>
              <a:rPr lang="de-DE" sz="2200" b="1" dirty="0"/>
              <a:t>zehn Jahre</a:t>
            </a:r>
            <a:r>
              <a:rPr lang="de-DE" sz="2200" dirty="0"/>
              <a:t> beträgt.</a:t>
            </a:r>
          </a:p>
          <a:p>
            <a:pPr marL="0" indent="0">
              <a:buFontTx/>
              <a:buNone/>
              <a:defRPr/>
            </a:pPr>
            <a:endParaRPr lang="de-DE" altLang="de-DE" sz="2200" dirty="0">
              <a:solidFill>
                <a:srgbClr val="777777"/>
              </a:solidFill>
            </a:endParaRPr>
          </a:p>
          <a:p>
            <a:pPr marL="361950" indent="-361950">
              <a:buClr>
                <a:schemeClr val="bg1">
                  <a:lumMod val="50000"/>
                </a:schemeClr>
              </a:buClr>
              <a:buSzPct val="100000"/>
              <a:tabLst/>
              <a:defRPr/>
            </a:pPr>
            <a:r>
              <a:rPr lang="de-DE" altLang="de-DE" sz="2200" dirty="0">
                <a:solidFill>
                  <a:srgbClr val="777777"/>
                </a:solidFill>
              </a:rPr>
              <a:t>Unterscheide Stiftungszweck (alt) und Stiftung (neu)</a:t>
            </a:r>
          </a:p>
          <a:p>
            <a:pPr marL="361950" indent="-361950">
              <a:buClr>
                <a:schemeClr val="bg1">
                  <a:lumMod val="50000"/>
                </a:schemeClr>
              </a:buClr>
              <a:buSzPct val="100000"/>
              <a:tabLst/>
              <a:defRPr/>
            </a:pPr>
            <a:r>
              <a:rPr lang="de-DE" altLang="de-DE" sz="2200" dirty="0">
                <a:solidFill>
                  <a:srgbClr val="777777"/>
                </a:solidFill>
              </a:rPr>
              <a:t>Verbrauchsstiftung wie bisher zehn Jahre</a:t>
            </a: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000" dirty="0">
              <a:solidFill>
                <a:srgbClr val="777777"/>
              </a:solidFill>
            </a:endParaRPr>
          </a:p>
          <a:p>
            <a:pPr eaLnBrk="1" hangingPunct="1">
              <a:spcBef>
                <a:spcPct val="50000"/>
              </a:spcBef>
              <a:buClrTx/>
              <a:buSzTx/>
              <a:defRPr/>
            </a:pPr>
            <a:endParaRPr lang="de-DE" altLang="de-DE" sz="2200" dirty="0">
              <a:solidFill>
                <a:srgbClr val="777777"/>
              </a:solidFill>
            </a:endParaRP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27652" name="Foliennummernplatzhalter 3">
            <a:extLst>
              <a:ext uri="{FF2B5EF4-FFF2-40B4-BE49-F238E27FC236}">
                <a16:creationId xmlns:a16="http://schemas.microsoft.com/office/drawing/2014/main" id="{98F4A7DD-6AC6-4210-BF62-715786D75F55}"/>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AACD2F76-77BD-4D24-9CDF-924836CDB9D9}" type="slidenum">
              <a:rPr lang="de-DE" altLang="de-DE" smtClean="0">
                <a:solidFill>
                  <a:schemeClr val="tx2"/>
                </a:solidFill>
              </a:rPr>
              <a:pPr>
                <a:spcBef>
                  <a:spcPct val="0"/>
                </a:spcBef>
                <a:buClrTx/>
                <a:buSzTx/>
                <a:buFontTx/>
                <a:buNone/>
              </a:pPr>
              <a:t>14</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73B44070-289E-49E5-93A5-3C38251FF839}"/>
              </a:ext>
            </a:extLst>
          </p:cNvPr>
          <p:cNvSpPr txBox="1">
            <a:spLocks noChangeArrowheads="1"/>
          </p:cNvSpPr>
          <p:nvPr/>
        </p:nvSpPr>
        <p:spPr bwMode="auto">
          <a:xfrm>
            <a:off x="323850" y="1255713"/>
            <a:ext cx="8424863" cy="540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spcBef>
                <a:spcPct val="20000"/>
              </a:spcBef>
              <a:buClr>
                <a:srgbClr val="A02132"/>
              </a:buClr>
              <a:buSzPct val="125000"/>
              <a:buChar char="•"/>
              <a:tabLst>
                <a:tab pos="176213" algn="l"/>
              </a:tabLst>
              <a:defRPr>
                <a:solidFill>
                  <a:schemeClr val="tx1"/>
                </a:solidFill>
                <a:latin typeface="Arial" panose="020B0604020202020204" pitchFamily="34" charset="0"/>
              </a:defRPr>
            </a:lvl1pPr>
            <a:lvl2pPr marL="742950" indent="-285750">
              <a:spcBef>
                <a:spcPct val="20000"/>
              </a:spcBef>
              <a:buClr>
                <a:srgbClr val="A02132"/>
              </a:buClr>
              <a:buSzPct val="125000"/>
              <a:buChar char="•"/>
              <a:tabLst>
                <a:tab pos="176213" algn="l"/>
              </a:tabLst>
              <a:defRPr>
                <a:solidFill>
                  <a:schemeClr val="tx1"/>
                </a:solidFill>
                <a:latin typeface="Arial" panose="020B0604020202020204" pitchFamily="34" charset="0"/>
              </a:defRPr>
            </a:lvl2pPr>
            <a:lvl3pPr marL="1143000" indent="-228600">
              <a:spcBef>
                <a:spcPct val="20000"/>
              </a:spcBef>
              <a:tabLst>
                <a:tab pos="176213" algn="l"/>
              </a:tabLst>
              <a:defRPr>
                <a:solidFill>
                  <a:schemeClr val="tx1"/>
                </a:solidFill>
                <a:latin typeface="Arial" panose="020B0604020202020204" pitchFamily="34" charset="0"/>
              </a:defRPr>
            </a:lvl3pPr>
            <a:lvl4pPr marL="1600200" indent="-228600">
              <a:spcBef>
                <a:spcPct val="20000"/>
              </a:spcBef>
              <a:buChar char="–"/>
              <a:tabLst>
                <a:tab pos="176213" algn="l"/>
              </a:tabLst>
              <a:defRPr>
                <a:solidFill>
                  <a:schemeClr val="tx1"/>
                </a:solidFill>
                <a:latin typeface="Arial" panose="020B0604020202020204" pitchFamily="34" charset="0"/>
              </a:defRPr>
            </a:lvl4pPr>
            <a:lvl5pPr marL="2057400" indent="-228600">
              <a:spcBef>
                <a:spcPct val="20000"/>
              </a:spcBef>
              <a:buChar char="»"/>
              <a:tabLst>
                <a:tab pos="17621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9pPr>
          </a:lstStyle>
          <a:p>
            <a:pPr marL="0" indent="0" eaLnBrk="1" hangingPunct="1">
              <a:spcBef>
                <a:spcPct val="50000"/>
              </a:spcBef>
              <a:buClrTx/>
              <a:buSzTx/>
              <a:buFontTx/>
              <a:buNone/>
              <a:tabLst/>
              <a:defRPr/>
            </a:pPr>
            <a:r>
              <a:rPr lang="de-DE" altLang="de-DE" sz="2200" b="1" dirty="0"/>
              <a:t>§ 83a Namenszusatz der Stiftung </a:t>
            </a:r>
          </a:p>
          <a:p>
            <a:pPr marL="0" indent="0">
              <a:buFontTx/>
              <a:buNone/>
              <a:defRPr/>
            </a:pPr>
            <a:r>
              <a:rPr lang="de-DE" sz="2200" baseline="30000" dirty="0"/>
              <a:t>1</a:t>
            </a:r>
            <a:r>
              <a:rPr lang="de-DE" sz="2200" dirty="0"/>
              <a:t>Die Stiftung hat ihren Namen mit dem Zusatz „rechtsfähige Stiftung des bürgerlichen Rechts“ zu führen. Anstelle des Namenszusatzes kann die Abkürzung „</a:t>
            </a:r>
            <a:r>
              <a:rPr lang="de-DE" sz="2200" dirty="0" err="1"/>
              <a:t>SbR</a:t>
            </a:r>
            <a:r>
              <a:rPr lang="de-DE" sz="2200" dirty="0"/>
              <a:t>“ dem Namen angefügt werden. </a:t>
            </a:r>
            <a:r>
              <a:rPr lang="de-DE" sz="2200" baseline="30000" dirty="0"/>
              <a:t>2</a:t>
            </a:r>
            <a:r>
              <a:rPr lang="de-DE" sz="2200" dirty="0"/>
              <a:t>Verbrauchsstiftungen haben den Zusatz „rechtsfähige Verbrauchsstiftung des bürgerlichen Rechts“ oder die Abkürzung „</a:t>
            </a:r>
            <a:r>
              <a:rPr lang="de-DE" sz="2200" dirty="0" err="1"/>
              <a:t>VsbR</a:t>
            </a:r>
            <a:r>
              <a:rPr lang="de-DE" sz="2200" dirty="0"/>
              <a:t>“ zu führen.</a:t>
            </a:r>
          </a:p>
          <a:p>
            <a:pPr marL="0" indent="0">
              <a:buFontTx/>
              <a:buNone/>
              <a:defRPr/>
            </a:pPr>
            <a:endParaRPr lang="de-DE" altLang="de-DE" sz="2200" dirty="0">
              <a:solidFill>
                <a:srgbClr val="777777"/>
              </a:solidFill>
            </a:endParaRPr>
          </a:p>
          <a:p>
            <a:pPr marL="361950" indent="-361950">
              <a:buClr>
                <a:schemeClr val="bg1">
                  <a:lumMod val="50000"/>
                </a:schemeClr>
              </a:buClr>
              <a:buSzPct val="100000"/>
              <a:tabLst/>
              <a:defRPr/>
            </a:pPr>
            <a:r>
              <a:rPr lang="de-DE" altLang="de-DE" sz="2200" dirty="0">
                <a:solidFill>
                  <a:schemeClr val="bg1">
                    <a:lumMod val="50000"/>
                  </a:schemeClr>
                </a:solidFill>
              </a:rPr>
              <a:t>Erstmals ein „Firmenrecht“ für Stiftungen, auch für Altstiftungen</a:t>
            </a:r>
          </a:p>
          <a:p>
            <a:pPr marL="361950" indent="-361950">
              <a:buClr>
                <a:schemeClr val="bg1">
                  <a:lumMod val="50000"/>
                </a:schemeClr>
              </a:buClr>
              <a:buSzPct val="100000"/>
              <a:tabLst/>
              <a:defRPr/>
            </a:pPr>
            <a:r>
              <a:rPr lang="de-DE" altLang="de-DE" sz="2200" dirty="0">
                <a:solidFill>
                  <a:schemeClr val="bg1">
                    <a:lumMod val="50000"/>
                  </a:schemeClr>
                </a:solidFill>
              </a:rPr>
              <a:t>Transparenz gegenüber nichtrechtsfähigen Stiftungen, ÖR-Stiftungen sowie Verein, GmbH, AG</a:t>
            </a:r>
          </a:p>
          <a:p>
            <a:pPr marL="361950" indent="-361950">
              <a:buClr>
                <a:schemeClr val="bg1">
                  <a:lumMod val="50000"/>
                </a:schemeClr>
              </a:buClr>
              <a:buSzPct val="100000"/>
              <a:tabLst/>
              <a:defRPr/>
            </a:pPr>
            <a:r>
              <a:rPr lang="de-DE" altLang="de-DE" sz="2200" dirty="0">
                <a:solidFill>
                  <a:schemeClr val="bg1">
                    <a:lumMod val="50000"/>
                  </a:schemeClr>
                </a:solidFill>
              </a:rPr>
              <a:t>Abkürzungen unschön</a:t>
            </a:r>
          </a:p>
          <a:p>
            <a:pPr marL="361950" indent="-361950">
              <a:buClr>
                <a:schemeClr val="bg1">
                  <a:lumMod val="50000"/>
                </a:schemeClr>
              </a:buClr>
              <a:buSzPct val="100000"/>
              <a:tabLst/>
              <a:defRPr/>
            </a:pPr>
            <a:r>
              <a:rPr lang="de-DE" altLang="de-DE" sz="2200" dirty="0">
                <a:solidFill>
                  <a:schemeClr val="bg1">
                    <a:lumMod val="50000"/>
                  </a:schemeClr>
                </a:solidFill>
              </a:rPr>
              <a:t>Zusatz für Verbrauchsstiftung unnötig  </a:t>
            </a:r>
          </a:p>
          <a:p>
            <a:pPr eaLnBrk="1" hangingPunct="1">
              <a:spcBef>
                <a:spcPct val="50000"/>
              </a:spcBef>
              <a:buClrTx/>
              <a:buSzTx/>
              <a:defRPr/>
            </a:pPr>
            <a:endParaRPr lang="de-DE" altLang="de-DE" sz="2200" dirty="0">
              <a:solidFill>
                <a:srgbClr val="777777"/>
              </a:solidFill>
            </a:endParaRP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0724" name="Foliennummernplatzhalter 3">
            <a:extLst>
              <a:ext uri="{FF2B5EF4-FFF2-40B4-BE49-F238E27FC236}">
                <a16:creationId xmlns:a16="http://schemas.microsoft.com/office/drawing/2014/main" id="{46790071-4D33-475C-B074-5468A90B4720}"/>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84E5AC9A-0AC1-4715-94A3-7DC529EE91FC}" type="slidenum">
              <a:rPr lang="de-DE" altLang="de-DE" smtClean="0">
                <a:solidFill>
                  <a:schemeClr val="tx2"/>
                </a:solidFill>
              </a:rPr>
              <a:pPr>
                <a:spcBef>
                  <a:spcPct val="0"/>
                </a:spcBef>
                <a:buClrTx/>
                <a:buSzTx/>
                <a:buFontTx/>
                <a:buNone/>
              </a:pPr>
              <a:t>15</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7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73B44070-289E-49E5-93A5-3C38251FF839}"/>
              </a:ext>
            </a:extLst>
          </p:cNvPr>
          <p:cNvSpPr txBox="1">
            <a:spLocks noChangeArrowheads="1"/>
          </p:cNvSpPr>
          <p:nvPr/>
        </p:nvSpPr>
        <p:spPr bwMode="auto">
          <a:xfrm>
            <a:off x="323850" y="1484313"/>
            <a:ext cx="8424863" cy="405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spcBef>
                <a:spcPct val="20000"/>
              </a:spcBef>
              <a:buClr>
                <a:srgbClr val="A02132"/>
              </a:buClr>
              <a:buSzPct val="125000"/>
              <a:buChar char="•"/>
              <a:tabLst>
                <a:tab pos="176213" algn="l"/>
              </a:tabLst>
              <a:defRPr>
                <a:solidFill>
                  <a:schemeClr val="tx1"/>
                </a:solidFill>
                <a:latin typeface="Arial" panose="020B0604020202020204" pitchFamily="34" charset="0"/>
              </a:defRPr>
            </a:lvl1pPr>
            <a:lvl2pPr marL="742950" indent="-285750">
              <a:spcBef>
                <a:spcPct val="20000"/>
              </a:spcBef>
              <a:buClr>
                <a:srgbClr val="A02132"/>
              </a:buClr>
              <a:buSzPct val="125000"/>
              <a:buChar char="•"/>
              <a:tabLst>
                <a:tab pos="176213" algn="l"/>
              </a:tabLst>
              <a:defRPr>
                <a:solidFill>
                  <a:schemeClr val="tx1"/>
                </a:solidFill>
                <a:latin typeface="Arial" panose="020B0604020202020204" pitchFamily="34" charset="0"/>
              </a:defRPr>
            </a:lvl2pPr>
            <a:lvl3pPr marL="1143000" indent="-228600">
              <a:spcBef>
                <a:spcPct val="20000"/>
              </a:spcBef>
              <a:tabLst>
                <a:tab pos="176213" algn="l"/>
              </a:tabLst>
              <a:defRPr>
                <a:solidFill>
                  <a:schemeClr val="tx1"/>
                </a:solidFill>
                <a:latin typeface="Arial" panose="020B0604020202020204" pitchFamily="34" charset="0"/>
              </a:defRPr>
            </a:lvl3pPr>
            <a:lvl4pPr marL="1600200" indent="-228600">
              <a:spcBef>
                <a:spcPct val="20000"/>
              </a:spcBef>
              <a:buChar char="–"/>
              <a:tabLst>
                <a:tab pos="176213" algn="l"/>
              </a:tabLst>
              <a:defRPr>
                <a:solidFill>
                  <a:schemeClr val="tx1"/>
                </a:solidFill>
                <a:latin typeface="Arial" panose="020B0604020202020204" pitchFamily="34" charset="0"/>
              </a:defRPr>
            </a:lvl4pPr>
            <a:lvl5pPr marL="2057400" indent="-228600">
              <a:spcBef>
                <a:spcPct val="20000"/>
              </a:spcBef>
              <a:buChar char="»"/>
              <a:tabLst>
                <a:tab pos="17621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76213" algn="l"/>
              </a:tabLst>
              <a:defRPr>
                <a:solidFill>
                  <a:schemeClr val="tx1"/>
                </a:solidFill>
                <a:latin typeface="Arial" panose="020B0604020202020204" pitchFamily="34" charset="0"/>
              </a:defRPr>
            </a:lvl9pPr>
          </a:lstStyle>
          <a:p>
            <a:pPr marL="0" indent="0" eaLnBrk="1" hangingPunct="1">
              <a:spcBef>
                <a:spcPct val="50000"/>
              </a:spcBef>
              <a:buClrTx/>
              <a:buSzTx/>
              <a:buFontTx/>
              <a:buNone/>
              <a:tabLst/>
              <a:defRPr/>
            </a:pPr>
            <a:r>
              <a:rPr lang="de-DE" altLang="de-DE" sz="2200" b="1" dirty="0"/>
              <a:t>§ 83b Verwaltungssitz der Stiftung </a:t>
            </a:r>
          </a:p>
          <a:p>
            <a:pPr marL="0" indent="0">
              <a:buFontTx/>
              <a:buNone/>
              <a:defRPr/>
            </a:pPr>
            <a:r>
              <a:rPr lang="de-DE" sz="2200" dirty="0"/>
              <a:t>Die Verwaltung der Stiftung ist im Inland zu führen. </a:t>
            </a:r>
          </a:p>
          <a:p>
            <a:pPr marL="0" indent="0">
              <a:buFontTx/>
              <a:buNone/>
              <a:defRPr/>
            </a:pPr>
            <a:endParaRPr lang="de-DE" altLang="de-DE" sz="2200" dirty="0">
              <a:solidFill>
                <a:srgbClr val="777777"/>
              </a:solidFill>
            </a:endParaRPr>
          </a:p>
          <a:p>
            <a:pPr marL="361950" indent="-361950">
              <a:buClr>
                <a:schemeClr val="bg1">
                  <a:lumMod val="50000"/>
                </a:schemeClr>
              </a:buClr>
              <a:buSzPct val="100000"/>
              <a:tabLst>
                <a:tab pos="361950" algn="l"/>
              </a:tabLst>
              <a:defRPr/>
            </a:pPr>
            <a:r>
              <a:rPr lang="de-DE" altLang="de-DE" sz="2200" dirty="0">
                <a:solidFill>
                  <a:srgbClr val="777777"/>
                </a:solidFill>
              </a:rPr>
              <a:t>Unklarheiten im IPR der Stiftung</a:t>
            </a:r>
          </a:p>
          <a:p>
            <a:pPr marL="361950" indent="-361950">
              <a:buClr>
                <a:schemeClr val="bg1">
                  <a:lumMod val="50000"/>
                </a:schemeClr>
              </a:buClr>
              <a:buSzPct val="100000"/>
              <a:tabLst>
                <a:tab pos="361950" algn="l"/>
              </a:tabLst>
              <a:defRPr/>
            </a:pPr>
            <a:r>
              <a:rPr lang="de-DE" altLang="de-DE" sz="2200" dirty="0">
                <a:solidFill>
                  <a:srgbClr val="777777"/>
                </a:solidFill>
              </a:rPr>
              <a:t>Einfluss der europäischen Niederlassungsfreiheit auf Verlegung des Verwaltungssitzes unklar</a:t>
            </a:r>
          </a:p>
          <a:p>
            <a:pPr marL="361950" indent="-361950">
              <a:buClr>
                <a:schemeClr val="bg1">
                  <a:lumMod val="50000"/>
                </a:schemeClr>
              </a:buClr>
              <a:buSzPct val="100000"/>
              <a:tabLst>
                <a:tab pos="361950" algn="l"/>
              </a:tabLst>
              <a:defRPr/>
            </a:pPr>
            <a:r>
              <a:rPr lang="de-DE" altLang="de-DE" sz="2200" dirty="0">
                <a:solidFill>
                  <a:srgbClr val="777777"/>
                </a:solidFill>
              </a:rPr>
              <a:t>Wegen der Aufsichtspflicht und Aufsichtsbedürftigkeit ist die Stiftung nicht mit Kapitalgesellschaften vergleichbar</a:t>
            </a:r>
          </a:p>
          <a:p>
            <a:pPr>
              <a:defRPr/>
            </a:pPr>
            <a:endParaRPr lang="de-DE" altLang="de-DE" sz="2200" dirty="0">
              <a:solidFill>
                <a:srgbClr val="777777"/>
              </a:solidFill>
            </a:endParaRPr>
          </a:p>
          <a:p>
            <a:pPr eaLnBrk="1" hangingPunct="1">
              <a:spcBef>
                <a:spcPct val="50000"/>
              </a:spcBef>
              <a:buClrTx/>
              <a:buSzTx/>
              <a:defRPr/>
            </a:pPr>
            <a:endParaRPr lang="de-DE" altLang="de-DE" sz="2200" dirty="0">
              <a:solidFill>
                <a:srgbClr val="777777"/>
              </a:solidFill>
            </a:endParaRP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1748" name="Foliennummernplatzhalter 3">
            <a:extLst>
              <a:ext uri="{FF2B5EF4-FFF2-40B4-BE49-F238E27FC236}">
                <a16:creationId xmlns:a16="http://schemas.microsoft.com/office/drawing/2014/main" id="{72A067E3-962E-4F52-91A9-2C058D2BCA1C}"/>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5B7C518E-FCC5-46BE-B1A7-9ADD9DB82502}" type="slidenum">
              <a:rPr lang="de-DE" altLang="de-DE" smtClean="0">
                <a:solidFill>
                  <a:schemeClr val="tx2"/>
                </a:solidFill>
              </a:rPr>
              <a:pPr>
                <a:spcBef>
                  <a:spcPct val="0"/>
                </a:spcBef>
                <a:buClrTx/>
                <a:buSzTx/>
                <a:buFontTx/>
                <a:buNone/>
              </a:pPr>
              <a:t>16</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C5EC041E-6719-47D4-A539-A1671ECD1B2E}"/>
              </a:ext>
            </a:extLst>
          </p:cNvPr>
          <p:cNvSpPr txBox="1">
            <a:spLocks noChangeArrowheads="1"/>
          </p:cNvSpPr>
          <p:nvPr/>
        </p:nvSpPr>
        <p:spPr bwMode="auto">
          <a:xfrm>
            <a:off x="323850" y="1341438"/>
            <a:ext cx="8424863"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83c Stiftungsvermögen</a:t>
            </a:r>
          </a:p>
          <a:p>
            <a:pPr>
              <a:buFontTx/>
              <a:buNone/>
            </a:pPr>
            <a:r>
              <a:rPr lang="de-DE" altLang="de-DE" sz="2000" dirty="0"/>
              <a:t>(1) </a:t>
            </a:r>
            <a:r>
              <a:rPr lang="de-DE" altLang="de-DE" sz="2000" baseline="30000" dirty="0"/>
              <a:t>1</a:t>
            </a:r>
            <a:r>
              <a:rPr lang="de-DE" altLang="de-DE" sz="2000" dirty="0"/>
              <a:t>Stiftungsvermögen besteht aus Grundstockvermögen und sonstigem Vermögen. </a:t>
            </a:r>
            <a:r>
              <a:rPr lang="de-DE" altLang="de-DE" sz="2000" b="1" dirty="0"/>
              <a:t>²Grundstockvermögen</a:t>
            </a:r>
            <a:r>
              <a:rPr lang="de-DE" altLang="de-DE" sz="2000" dirty="0"/>
              <a:t> ist das gewidmete Vermögen, das durch Zustiftungen erworbene Vermögen und das von der Stiftung dazu bestimmte Vermögen. ³Zum Grundstockvermögen gehört auch alles, was die Stiftung als Ersatz für die Zerstörung, Beschädigung oder die Entziehung eines zum Grundstockvermögen gehörenden Gegenstands oder durch Rechtsgeschäft mit Mitteln des Grundstockvermögens erwirbt, soweit es sich dabei nicht um Nutzungen des Grundstockvermögens oder Ersatz für solche Nutzungen handelt. </a:t>
            </a:r>
          </a:p>
          <a:p>
            <a:pPr>
              <a:buFontTx/>
              <a:buNone/>
            </a:pPr>
            <a:r>
              <a:rPr lang="de-DE" altLang="de-DE" sz="2000" baseline="30000" dirty="0"/>
              <a:t>4</a:t>
            </a:r>
            <a:r>
              <a:rPr lang="de-DE" altLang="de-DE" sz="2000" dirty="0"/>
              <a:t>Das Vermögen einer Verbrauchsstiftung besteht nur aus sonstigem Vermögen. </a:t>
            </a:r>
            <a:r>
              <a:rPr lang="de-DE" altLang="de-DE" sz="2000" baseline="30000" dirty="0"/>
              <a:t>5</a:t>
            </a:r>
            <a:r>
              <a:rPr lang="de-DE" altLang="de-DE" sz="2000" dirty="0"/>
              <a:t>Der Stifter kann im Stiftungsgeschäft abweichend von Satz 2 auch bei anderen Stiftungen als Verbrauchsstiftungen einen Teil des gewidmeten Vermögens zu sonstigem Vermögen bestimmen.</a:t>
            </a:r>
            <a:endParaRPr lang="de-DE" altLang="de-DE" sz="2000" dirty="0">
              <a:solidFill>
                <a:srgbClr val="777777"/>
              </a:solidFill>
            </a:endParaRP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2772" name="Foliennummernplatzhalter 3">
            <a:extLst>
              <a:ext uri="{FF2B5EF4-FFF2-40B4-BE49-F238E27FC236}">
                <a16:creationId xmlns:a16="http://schemas.microsoft.com/office/drawing/2014/main" id="{14336E4B-E785-451A-997C-8E00072F3969}"/>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0AD49A54-0A39-4F5E-8CE3-531A98351D74}" type="slidenum">
              <a:rPr lang="de-DE" altLang="de-DE" smtClean="0">
                <a:solidFill>
                  <a:schemeClr val="tx2"/>
                </a:solidFill>
              </a:rPr>
              <a:pPr>
                <a:spcBef>
                  <a:spcPct val="0"/>
                </a:spcBef>
                <a:buClrTx/>
                <a:buSzTx/>
                <a:buFontTx/>
                <a:buNone/>
              </a:pPr>
              <a:t>17</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553335A2-1D31-4E94-9DBD-804AB62D2D15}"/>
              </a:ext>
            </a:extLst>
          </p:cNvPr>
          <p:cNvSpPr txBox="1">
            <a:spLocks noChangeArrowheads="1"/>
          </p:cNvSpPr>
          <p:nvPr/>
        </p:nvSpPr>
        <p:spPr bwMode="auto">
          <a:xfrm>
            <a:off x="323850" y="1268413"/>
            <a:ext cx="8424863" cy="2326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83c Stiftungsvermögen</a:t>
            </a:r>
          </a:p>
          <a:p>
            <a:pPr>
              <a:buFontTx/>
              <a:buNone/>
            </a:pPr>
            <a:r>
              <a:rPr lang="de-DE" altLang="de-DE" sz="2200" dirty="0"/>
              <a:t>(2) </a:t>
            </a:r>
            <a:r>
              <a:rPr lang="de-DE" altLang="de-DE" sz="2200" baseline="30000" dirty="0"/>
              <a:t>1</a:t>
            </a:r>
            <a:r>
              <a:rPr lang="de-DE" altLang="de-DE" sz="2200" dirty="0"/>
              <a:t>Das Stiftungsvermögen ist getrennt von fremdem Vermögen und mit der nach § 84a Absatz 2 gebotenen Sorgfalt zu verwalten. ²Es darf nur zur Erfüllung des Stiftungszwecks verwendet werden.</a:t>
            </a:r>
          </a:p>
          <a:p>
            <a:pPr>
              <a:buFontTx/>
              <a:buNone/>
            </a:pPr>
            <a:endParaRPr lang="de-DE" altLang="de-DE" sz="2200" dirty="0"/>
          </a:p>
          <a:p>
            <a:pPr marL="342900" indent="-342900">
              <a:buClr>
                <a:schemeClr val="bg1">
                  <a:lumMod val="50000"/>
                </a:schemeClr>
              </a:buClr>
              <a:buSzPct val="100000"/>
            </a:pPr>
            <a:r>
              <a:rPr lang="de-DE" altLang="de-DE" sz="2200" dirty="0">
                <a:solidFill>
                  <a:schemeClr val="bg1">
                    <a:lumMod val="50000"/>
                  </a:schemeClr>
                </a:solidFill>
              </a:rPr>
              <a:t>Sorgfaltsmaßstab der Business </a:t>
            </a:r>
            <a:r>
              <a:rPr lang="de-DE" altLang="de-DE" sz="2200" dirty="0" err="1">
                <a:solidFill>
                  <a:schemeClr val="bg1">
                    <a:lumMod val="50000"/>
                  </a:schemeClr>
                </a:solidFill>
              </a:rPr>
              <a:t>Judgment</a:t>
            </a:r>
            <a:r>
              <a:rPr lang="de-DE" altLang="de-DE" sz="2200" dirty="0">
                <a:solidFill>
                  <a:schemeClr val="bg1">
                    <a:lumMod val="50000"/>
                  </a:schemeClr>
                </a:solidFill>
              </a:rPr>
              <a:t> Rule</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3796" name="Foliennummernplatzhalter 3">
            <a:extLst>
              <a:ext uri="{FF2B5EF4-FFF2-40B4-BE49-F238E27FC236}">
                <a16:creationId xmlns:a16="http://schemas.microsoft.com/office/drawing/2014/main" id="{AB86868A-D776-4744-898D-A4542B521D7A}"/>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2B0B95A3-8C04-4516-B4A5-0C8F29F4997E}" type="slidenum">
              <a:rPr lang="de-DE" altLang="de-DE" smtClean="0">
                <a:solidFill>
                  <a:schemeClr val="tx2"/>
                </a:solidFill>
              </a:rPr>
              <a:pPr>
                <a:spcBef>
                  <a:spcPct val="0"/>
                </a:spcBef>
                <a:buClrTx/>
                <a:buSzTx/>
                <a:buFontTx/>
                <a:buNone/>
              </a:pPr>
              <a:t>18</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553335A2-1D31-4E94-9DBD-804AB62D2D15}"/>
              </a:ext>
            </a:extLst>
          </p:cNvPr>
          <p:cNvSpPr txBox="1">
            <a:spLocks noChangeArrowheads="1"/>
          </p:cNvSpPr>
          <p:nvPr/>
        </p:nvSpPr>
        <p:spPr bwMode="auto">
          <a:xfrm>
            <a:off x="323850" y="998199"/>
            <a:ext cx="8424863" cy="610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83c Stiftungsvermögen</a:t>
            </a:r>
          </a:p>
          <a:p>
            <a:pPr>
              <a:buFontTx/>
              <a:buNone/>
            </a:pPr>
            <a:r>
              <a:rPr lang="de-DE" altLang="de-DE" sz="1900" dirty="0"/>
              <a:t>(3) </a:t>
            </a:r>
            <a:r>
              <a:rPr lang="de-DE" altLang="de-DE" sz="1900" baseline="30000" dirty="0"/>
              <a:t>1</a:t>
            </a:r>
            <a:r>
              <a:rPr lang="de-DE" altLang="de-DE" sz="1900" dirty="0"/>
              <a:t>Das Grundstockvermögen ist ungeschmälert zu erhalten. ²Der Stiftungszweck ist mit den Nutzungen des Grundstockvermögens zu erfüllen. ³Durch die Satzung kann geregelt werden, dass die Stiftung einen Teil des Grundstockvermögens verbrauchen kann. </a:t>
            </a:r>
            <a:r>
              <a:rPr lang="de-DE" altLang="de-DE" sz="1900" baseline="30000" dirty="0"/>
              <a:t>4</a:t>
            </a:r>
            <a:r>
              <a:rPr lang="de-DE" altLang="de-DE" sz="1900" dirty="0"/>
              <a:t>In einer solchen Satzungsregelung muss die Stiftung verpflichtet werden, das Grundstockvermögen in absehbarer Zeit wieder um den verbrauchten Teil </a:t>
            </a:r>
            <a:r>
              <a:rPr lang="de-DE" altLang="de-DE" sz="1900" b="1" dirty="0"/>
              <a:t>aufzustocken</a:t>
            </a:r>
            <a:r>
              <a:rPr lang="de-DE" altLang="de-DE" sz="1900" dirty="0"/>
              <a:t>. </a:t>
            </a:r>
            <a:r>
              <a:rPr lang="de-DE" altLang="de-DE" sz="1900" baseline="30000" dirty="0"/>
              <a:t>5</a:t>
            </a:r>
            <a:r>
              <a:rPr lang="de-DE" altLang="de-DE" sz="1900" dirty="0"/>
              <a:t>Satz 4 gilt nicht für Satzungsregelungen, die den Verbrauch von Zuwächsen des Grundstockvermögens vorsehen, die durch </a:t>
            </a:r>
            <a:r>
              <a:rPr lang="de-DE" altLang="de-DE" sz="1900" b="1" dirty="0"/>
              <a:t>Vermögensumschichtungen</a:t>
            </a:r>
            <a:r>
              <a:rPr lang="de-DE" altLang="de-DE" sz="1900" dirty="0"/>
              <a:t> erworben wurden.</a:t>
            </a:r>
          </a:p>
          <a:p>
            <a:pPr>
              <a:spcBef>
                <a:spcPts val="0"/>
              </a:spcBef>
              <a:buFontTx/>
              <a:buNone/>
            </a:pPr>
            <a:endParaRPr lang="de-DE" altLang="de-DE" sz="1900" dirty="0"/>
          </a:p>
          <a:p>
            <a:pPr marL="342900" indent="-342900">
              <a:buClr>
                <a:schemeClr val="bg1">
                  <a:lumMod val="50000"/>
                </a:schemeClr>
              </a:buClr>
              <a:buSzPct val="100000"/>
            </a:pPr>
            <a:r>
              <a:rPr lang="de-DE" altLang="de-DE" sz="1900" dirty="0">
                <a:solidFill>
                  <a:srgbClr val="777777"/>
                </a:solidFill>
              </a:rPr>
              <a:t>Vorübergehender Verbrauch des Vermögens zulässig</a:t>
            </a:r>
          </a:p>
          <a:p>
            <a:pPr marL="342900" indent="-342900">
              <a:buClr>
                <a:schemeClr val="bg1">
                  <a:lumMod val="50000"/>
                </a:schemeClr>
              </a:buClr>
              <a:buSzPct val="100000"/>
            </a:pPr>
            <a:r>
              <a:rPr lang="de-DE" altLang="de-DE" sz="1900" dirty="0">
                <a:solidFill>
                  <a:srgbClr val="777777"/>
                </a:solidFill>
              </a:rPr>
              <a:t>Satzungsregelung für eine Verwendung von Erträgen aus Vermögensumschichtungen erforderlich – bisherige Praxis großzügiger!</a:t>
            </a:r>
          </a:p>
          <a:p>
            <a:pPr marL="342900" indent="-342900">
              <a:buClr>
                <a:schemeClr val="bg1">
                  <a:lumMod val="50000"/>
                </a:schemeClr>
              </a:buClr>
              <a:buSzPct val="100000"/>
            </a:pPr>
            <a:r>
              <a:rPr lang="de-DE" altLang="de-DE" sz="1900" dirty="0">
                <a:solidFill>
                  <a:srgbClr val="777777"/>
                </a:solidFill>
              </a:rPr>
              <a:t>Gegenständliche versus wertmäßige Betrachtung; Vorschlag des Bundesverbandes: Ermessen der Organe, wie mit Umschichtungsgewinnen zu verfahren ist </a:t>
            </a:r>
          </a:p>
          <a:p>
            <a:pPr marL="342900" indent="-342900">
              <a:buClr>
                <a:schemeClr val="bg1">
                  <a:lumMod val="50000"/>
                </a:schemeClr>
              </a:buClr>
              <a:buSzPct val="100000"/>
            </a:pPr>
            <a:r>
              <a:rPr lang="de-DE" altLang="de-DE" sz="1900" dirty="0">
                <a:solidFill>
                  <a:srgbClr val="777777"/>
                </a:solidFill>
              </a:rPr>
              <a:t>Rücklagenbildung aus Erträgen nach § 62 AO nicht erwähnt</a:t>
            </a:r>
          </a:p>
          <a:p>
            <a:pPr marL="342900" indent="-342900"/>
            <a:endParaRPr lang="de-DE" altLang="de-DE" sz="1900" dirty="0">
              <a:solidFill>
                <a:srgbClr val="777777"/>
              </a:solidFill>
            </a:endParaRP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3796" name="Foliennummernplatzhalter 3">
            <a:extLst>
              <a:ext uri="{FF2B5EF4-FFF2-40B4-BE49-F238E27FC236}">
                <a16:creationId xmlns:a16="http://schemas.microsoft.com/office/drawing/2014/main" id="{AB86868A-D776-4744-898D-A4542B521D7A}"/>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2B0B95A3-8C04-4516-B4A5-0C8F29F4997E}" type="slidenum">
              <a:rPr lang="de-DE" altLang="de-DE" smtClean="0">
                <a:solidFill>
                  <a:schemeClr val="tx2"/>
                </a:solidFill>
              </a:rPr>
              <a:pPr>
                <a:spcBef>
                  <a:spcPct val="0"/>
                </a:spcBef>
                <a:buClrTx/>
                <a:buSzTx/>
                <a:buFontTx/>
                <a:buNone/>
              </a:pPr>
              <a:t>19</a:t>
            </a:fld>
            <a:endParaRPr lang="de-DE" altLang="de-DE">
              <a:solidFill>
                <a:schemeClr val="tx2"/>
              </a:solidFill>
            </a:endParaRPr>
          </a:p>
        </p:txBody>
      </p:sp>
    </p:spTree>
    <p:extLst>
      <p:ext uri="{BB962C8B-B14F-4D97-AF65-F5344CB8AC3E}">
        <p14:creationId xmlns:p14="http://schemas.microsoft.com/office/powerpoint/2010/main" val="21255667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7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C13B1E3-7702-4F70-81BD-8DC2EB03D695}"/>
              </a:ext>
            </a:extLst>
          </p:cNvPr>
          <p:cNvSpPr>
            <a:spLocks noChangeArrowheads="1"/>
          </p:cNvSpPr>
          <p:nvPr/>
        </p:nvSpPr>
        <p:spPr bwMode="auto">
          <a:xfrm>
            <a:off x="468313" y="692150"/>
            <a:ext cx="8424862" cy="710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altLang="de-DE" sz="2400" dirty="0">
                <a:solidFill>
                  <a:srgbClr val="A02132"/>
                </a:solidFill>
              </a:rPr>
              <a:t>Stiftungen in Zahlen</a:t>
            </a:r>
            <a:endParaRPr lang="de-DE" altLang="de-DE" sz="2400" dirty="0">
              <a:solidFill>
                <a:schemeClr val="bg2"/>
              </a:solidFill>
            </a:endParaRPr>
          </a:p>
          <a:p>
            <a:pPr eaLnBrk="1" hangingPunct="1">
              <a:lnSpc>
                <a:spcPct val="90000"/>
              </a:lnSpc>
            </a:pPr>
            <a:endParaRPr lang="de-DE" altLang="de-DE" sz="2400" dirty="0">
              <a:solidFill>
                <a:schemeClr val="bg2"/>
              </a:solidFill>
            </a:endParaRPr>
          </a:p>
        </p:txBody>
      </p:sp>
      <p:sp>
        <p:nvSpPr>
          <p:cNvPr id="182275" name="Rectangle 3">
            <a:extLst>
              <a:ext uri="{FF2B5EF4-FFF2-40B4-BE49-F238E27FC236}">
                <a16:creationId xmlns:a16="http://schemas.microsoft.com/office/drawing/2014/main" id="{2A62B59C-6ECC-4E7E-B565-F2D8B56AA0F8}"/>
              </a:ext>
            </a:extLst>
          </p:cNvPr>
          <p:cNvSpPr>
            <a:spLocks noGrp="1" noChangeArrowheads="1"/>
          </p:cNvSpPr>
          <p:nvPr>
            <p:ph type="body" sz="half" idx="1"/>
          </p:nvPr>
        </p:nvSpPr>
        <p:spPr>
          <a:xfrm>
            <a:off x="539750" y="1484313"/>
            <a:ext cx="8286750" cy="1477962"/>
          </a:xfrm>
          <a:noFill/>
        </p:spPr>
        <p:txBody>
          <a:bodyPr lIns="0" tIns="0"/>
          <a:lstStyle/>
          <a:p>
            <a:pPr>
              <a:spcBef>
                <a:spcPct val="50000"/>
              </a:spcBef>
              <a:buClrTx/>
              <a:buSzPct val="100000"/>
            </a:pPr>
            <a:r>
              <a:rPr lang="de-DE" altLang="de-DE" sz="1800" dirty="0"/>
              <a:t>Gesamtzahl aller Stiftungen in Deutschland bis 2017: 22.274 – sowie 20.000 bis 100.000 unselbstständige Stiftungen!</a:t>
            </a:r>
          </a:p>
          <a:p>
            <a:pPr>
              <a:spcBef>
                <a:spcPct val="50000"/>
              </a:spcBef>
              <a:buClrTx/>
              <a:buSzPct val="100000"/>
            </a:pPr>
            <a:r>
              <a:rPr lang="de-DE" altLang="de-DE" sz="1800" dirty="0"/>
              <a:t>Neuerrichtungen von Stiftungen in 2017: 549</a:t>
            </a:r>
          </a:p>
          <a:p>
            <a:pPr>
              <a:spcBef>
                <a:spcPct val="50000"/>
              </a:spcBef>
              <a:buClrTx/>
              <a:buSzPct val="100000"/>
            </a:pPr>
            <a:r>
              <a:rPr lang="de-DE" altLang="de-DE" sz="1800" dirty="0"/>
              <a:t>Wachstum der Stiftungszahl in 2017: 2,1 %</a:t>
            </a:r>
          </a:p>
          <a:p>
            <a:pPr>
              <a:spcBef>
                <a:spcPct val="50000"/>
              </a:spcBef>
              <a:buClrTx/>
              <a:buSzPct val="100000"/>
            </a:pPr>
            <a:r>
              <a:rPr lang="de-DE" altLang="de-DE" sz="1800" dirty="0"/>
              <a:t>Stiftungsdichte (Stiftungen pro 100.000 Einwohner): 27</a:t>
            </a:r>
          </a:p>
          <a:p>
            <a:pPr>
              <a:spcBef>
                <a:spcPct val="50000"/>
              </a:spcBef>
              <a:buClrTx/>
              <a:buSzPct val="100000"/>
            </a:pPr>
            <a:r>
              <a:rPr lang="de-DE" altLang="de-DE" sz="1800" dirty="0"/>
              <a:t>Gesamtvermögen (Stiftungen aller Rechtsformen): über 100 Milliarden €</a:t>
            </a:r>
          </a:p>
          <a:p>
            <a:pPr>
              <a:spcBef>
                <a:spcPct val="50000"/>
              </a:spcBef>
              <a:buClrTx/>
              <a:buSzPct val="100000"/>
            </a:pPr>
            <a:r>
              <a:rPr lang="de-DE" altLang="de-DE" sz="1800" dirty="0"/>
              <a:t>Gesamtvermögen (rechtsfähige Stiftungen bürgerlichen Rechts): ca. 70 Milliarden €</a:t>
            </a:r>
          </a:p>
          <a:p>
            <a:pPr>
              <a:spcBef>
                <a:spcPct val="50000"/>
              </a:spcBef>
              <a:buClrTx/>
              <a:buSzPct val="100000"/>
            </a:pPr>
            <a:r>
              <a:rPr lang="de-DE" altLang="de-DE" sz="1800" dirty="0"/>
              <a:t>Ausgaben für satzungsgemäße Zwecke: ca. 17 Milliarden €</a:t>
            </a:r>
          </a:p>
          <a:p>
            <a:pPr>
              <a:spcBef>
                <a:spcPct val="50000"/>
              </a:spcBef>
              <a:buClrTx/>
              <a:buSzPct val="100000"/>
            </a:pPr>
            <a:r>
              <a:rPr lang="de-DE" altLang="de-DE" sz="1800" dirty="0"/>
              <a:t>Anteil der Stiftungen mit gemeinnützigen Zwecken: 95% </a:t>
            </a:r>
          </a:p>
          <a:p>
            <a:pPr marL="185738" indent="-185738" eaLnBrk="1" hangingPunct="1">
              <a:buFontTx/>
              <a:buNone/>
            </a:pPr>
            <a:endParaRPr lang="de-DE" altLang="de-DE" dirty="0">
              <a:solidFill>
                <a:srgbClr val="777777"/>
              </a:solidFill>
            </a:endParaRPr>
          </a:p>
        </p:txBody>
      </p:sp>
      <p:sp>
        <p:nvSpPr>
          <p:cNvPr id="18437" name="Foliennummernplatzhalter 3">
            <a:extLst>
              <a:ext uri="{FF2B5EF4-FFF2-40B4-BE49-F238E27FC236}">
                <a16:creationId xmlns:a16="http://schemas.microsoft.com/office/drawing/2014/main" id="{7E9B50EB-B026-48AE-944A-F438E648B218}"/>
              </a:ext>
            </a:extLst>
          </p:cNvPr>
          <p:cNvSpPr>
            <a:spLocks noGrp="1" noChangeArrowheads="1"/>
          </p:cNvSpPr>
          <p:nvPr>
            <p:ph type="sldNum" sz="quarter" idx="10"/>
          </p:nvPr>
        </p:nvSpPr>
        <p:spPr bwMode="auto">
          <a:xfrm>
            <a:off x="7704138" y="6400800"/>
            <a:ext cx="144145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92EBBB85-7329-4C07-9825-70DDF9F88AE2}" type="slidenum">
              <a:rPr lang="de-DE" altLang="de-DE" smtClean="0">
                <a:solidFill>
                  <a:schemeClr val="tx2"/>
                </a:solidFill>
              </a:rPr>
              <a:pPr>
                <a:spcBef>
                  <a:spcPct val="0"/>
                </a:spcBef>
                <a:buClrTx/>
                <a:buSzTx/>
                <a:buFontTx/>
                <a:buNone/>
              </a:pPr>
              <a:t>2</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2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22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22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227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22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BBC01B0E-DF39-45ED-919B-D9DA945A02E1}"/>
              </a:ext>
            </a:extLst>
          </p:cNvPr>
          <p:cNvSpPr txBox="1">
            <a:spLocks noChangeArrowheads="1"/>
          </p:cNvSpPr>
          <p:nvPr/>
        </p:nvSpPr>
        <p:spPr bwMode="auto">
          <a:xfrm>
            <a:off x="323850" y="1341438"/>
            <a:ext cx="8424863" cy="408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84 Stiftungsorgane </a:t>
            </a:r>
          </a:p>
          <a:p>
            <a:pPr>
              <a:buFontTx/>
              <a:buNone/>
            </a:pPr>
            <a:r>
              <a:rPr lang="de-DE" altLang="de-DE" sz="2200" dirty="0"/>
              <a:t>(1) </a:t>
            </a:r>
            <a:r>
              <a:rPr lang="de-DE" altLang="de-DE" sz="2200" baseline="30000" dirty="0"/>
              <a:t>1</a:t>
            </a:r>
            <a:r>
              <a:rPr lang="de-DE" altLang="de-DE" sz="2200" dirty="0"/>
              <a:t>Die Stiftung muss einen Vorstand haben. ²Der Vorstand führt die Geschäfte der Stiftung.</a:t>
            </a:r>
          </a:p>
          <a:p>
            <a:pPr>
              <a:buFontTx/>
              <a:buNone/>
            </a:pPr>
            <a:r>
              <a:rPr lang="de-DE" altLang="de-DE" sz="2200" dirty="0"/>
              <a:t>(2) </a:t>
            </a:r>
            <a:r>
              <a:rPr lang="de-DE" altLang="de-DE" sz="2200" baseline="30000" dirty="0"/>
              <a:t>1</a:t>
            </a:r>
            <a:r>
              <a:rPr lang="de-DE" altLang="de-DE" sz="2200" dirty="0"/>
              <a:t>Der Vorstand vertritt die Stiftung gerichtlich und außergerichtlich; er hat die Stellung eines gesetzlichen Vertreters. ²Besteht der Vorstand aus mehreren Personen, so wird die Stiftung durch die Mehrheit der Vorstandsmitglieder vertreten. ³Ist eine Willenserklärung gegenüber der Stiftung abzugeben, so genügt die Abgabe gegenüber einem Mitglied des Vorstands.</a:t>
            </a:r>
          </a:p>
          <a:p>
            <a:pPr>
              <a:buFontTx/>
              <a:buNone/>
            </a:pPr>
            <a:endParaRPr lang="de-DE" altLang="de-DE" sz="2200" dirty="0"/>
          </a:p>
          <a:p>
            <a:pPr marL="342900" indent="-342900">
              <a:buClr>
                <a:schemeClr val="bg1">
                  <a:lumMod val="50000"/>
                </a:schemeClr>
              </a:buClr>
              <a:buSzPct val="100000"/>
            </a:pPr>
            <a:r>
              <a:rPr lang="de-DE" altLang="de-DE" sz="2200" dirty="0">
                <a:solidFill>
                  <a:schemeClr val="bg1">
                    <a:lumMod val="50000"/>
                  </a:schemeClr>
                </a:solidFill>
              </a:rPr>
              <a:t>Bislang Verweis auf Vereinsrecht ausreichend</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4820" name="Foliennummernplatzhalter 3">
            <a:extLst>
              <a:ext uri="{FF2B5EF4-FFF2-40B4-BE49-F238E27FC236}">
                <a16:creationId xmlns:a16="http://schemas.microsoft.com/office/drawing/2014/main" id="{E06F72AE-4444-467F-A480-DD10290F5D4E}"/>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DAE9A630-E5B1-4879-8EB5-D056E0F6532C}" type="slidenum">
              <a:rPr lang="de-DE" altLang="de-DE" smtClean="0">
                <a:solidFill>
                  <a:schemeClr val="tx2"/>
                </a:solidFill>
              </a:rPr>
              <a:pPr>
                <a:spcBef>
                  <a:spcPct val="0"/>
                </a:spcBef>
                <a:buClrTx/>
                <a:buSzTx/>
                <a:buFontTx/>
                <a:buNone/>
              </a:pPr>
              <a:t>20</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157B11FB-96E2-4E80-9A33-7E60BFB27B8B}"/>
              </a:ext>
            </a:extLst>
          </p:cNvPr>
          <p:cNvSpPr txBox="1">
            <a:spLocks noChangeArrowheads="1"/>
          </p:cNvSpPr>
          <p:nvPr/>
        </p:nvSpPr>
        <p:spPr bwMode="auto">
          <a:xfrm>
            <a:off x="323850" y="1268413"/>
            <a:ext cx="8424863"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84 Stiftungsorgane </a:t>
            </a:r>
          </a:p>
          <a:p>
            <a:pPr>
              <a:buFontTx/>
              <a:buNone/>
            </a:pPr>
            <a:r>
              <a:rPr lang="de-DE" altLang="de-DE" sz="2200" dirty="0"/>
              <a:t>(3) Durch die Satzung kann von Absatz 1 Satz 2 und Absatz 2 Satz 2 abgewichen und der Umfang der Vertretungsmacht des Vorstands mit Wirkung gegen Dritte beschränkt werden.</a:t>
            </a:r>
          </a:p>
          <a:p>
            <a:pPr>
              <a:buFontTx/>
              <a:buNone/>
            </a:pPr>
            <a:r>
              <a:rPr lang="de-DE" altLang="de-DE" sz="2200" dirty="0"/>
              <a:t>(4) Die Satzung kann neben dem Vorstand weitere Organe vorsehen, für die in der Satzung Regelungen über deren Bildung, Aufgaben und Befugnisse zu treffen sind.</a:t>
            </a:r>
          </a:p>
          <a:p>
            <a:pPr>
              <a:buFontTx/>
              <a:buNone/>
            </a:pPr>
            <a:r>
              <a:rPr lang="de-DE" altLang="de-DE" sz="2200" dirty="0"/>
              <a:t>(5) Die §§ 30, 31 und 42 Absatz 2 sind entsprechend anzuwenden.</a:t>
            </a:r>
          </a:p>
          <a:p>
            <a:pPr>
              <a:buFontTx/>
              <a:buNone/>
            </a:pPr>
            <a:endParaRPr lang="de-DE" altLang="de-DE" sz="2200" dirty="0">
              <a:solidFill>
                <a:srgbClr val="777777"/>
              </a:solidFill>
            </a:endParaRPr>
          </a:p>
          <a:p>
            <a:pPr marL="342900" indent="-342900">
              <a:buClr>
                <a:schemeClr val="bg1">
                  <a:lumMod val="50000"/>
                </a:schemeClr>
              </a:buClr>
              <a:buSzPct val="100000"/>
            </a:pPr>
            <a:r>
              <a:rPr lang="de-DE" altLang="de-DE" sz="2200" dirty="0">
                <a:solidFill>
                  <a:srgbClr val="777777"/>
                </a:solidFill>
              </a:rPr>
              <a:t>Bislang Verweis auf Vereinsrecht, nunmehr in den §§ 80 ff. doppelt geregelt, </a:t>
            </a:r>
            <a:r>
              <a:rPr lang="de-DE" altLang="de-DE" sz="2200" dirty="0" err="1">
                <a:solidFill>
                  <a:srgbClr val="777777"/>
                </a:solidFill>
              </a:rPr>
              <a:t>zB</a:t>
            </a:r>
            <a:r>
              <a:rPr lang="de-DE" altLang="de-DE" sz="2200" dirty="0">
                <a:solidFill>
                  <a:srgbClr val="777777"/>
                </a:solidFill>
              </a:rPr>
              <a:t> auch Beschlussfassung (§ 84b)</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5844" name="Foliennummernplatzhalter 3">
            <a:extLst>
              <a:ext uri="{FF2B5EF4-FFF2-40B4-BE49-F238E27FC236}">
                <a16:creationId xmlns:a16="http://schemas.microsoft.com/office/drawing/2014/main" id="{3658D02D-2976-43FE-A1B9-A0F494895ED8}"/>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099F9A6D-A346-4F01-B0B3-1C05AD9470E9}" type="slidenum">
              <a:rPr lang="de-DE" altLang="de-DE" smtClean="0">
                <a:solidFill>
                  <a:schemeClr val="tx2"/>
                </a:solidFill>
              </a:rPr>
              <a:pPr>
                <a:spcBef>
                  <a:spcPct val="0"/>
                </a:spcBef>
                <a:buClrTx/>
                <a:buSzTx/>
                <a:buFontTx/>
                <a:buNone/>
              </a:pPr>
              <a:t>21</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2A71CD0E-DA94-4E2D-A159-8AE80B1EA35E}"/>
              </a:ext>
            </a:extLst>
          </p:cNvPr>
          <p:cNvSpPr txBox="1">
            <a:spLocks noChangeArrowheads="1"/>
          </p:cNvSpPr>
          <p:nvPr/>
        </p:nvSpPr>
        <p:spPr bwMode="auto">
          <a:xfrm>
            <a:off x="323850" y="1341438"/>
            <a:ext cx="8424863"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84a Rechte und Pflichte der Organmitglieder</a:t>
            </a:r>
          </a:p>
          <a:p>
            <a:pPr>
              <a:buFontTx/>
              <a:buNone/>
            </a:pPr>
            <a:r>
              <a:rPr lang="de-DE" altLang="de-DE" sz="2000" dirty="0"/>
              <a:t>(2) </a:t>
            </a:r>
            <a:r>
              <a:rPr lang="de-DE" altLang="de-DE" sz="2000" baseline="30000" dirty="0"/>
              <a:t>1</a:t>
            </a:r>
            <a:r>
              <a:rPr lang="de-DE" altLang="de-DE" sz="2000" dirty="0"/>
              <a:t>Mitglieder eines Organs haben bei der Führung der Geschäfte der Stiftung die Sorgfalt eines ordentlichen Geschäftsführers anzuwenden. ²Eine Pflichtverletzung liegt nicht vor, wenn das Mitglied eines Organs bei der Geschäftsführung unter Beachtung der gesetzlichen und satzungsgemäßen Vorgaben vernünftigerweise annehmen durfte, auf der Grundlage angemessener Informationen zum Wohle der Stiftung zu handeln.</a:t>
            </a:r>
          </a:p>
          <a:p>
            <a:pPr>
              <a:buFontTx/>
              <a:buNone/>
            </a:pPr>
            <a:r>
              <a:rPr lang="de-DE" altLang="de-DE" sz="2000" dirty="0"/>
              <a:t>(3) § 31a ist entsprechend anzuwenden.</a:t>
            </a:r>
          </a:p>
          <a:p>
            <a:pPr>
              <a:buFontTx/>
              <a:buNone/>
            </a:pPr>
            <a:endParaRPr lang="de-DE" altLang="de-DE" sz="2000" dirty="0">
              <a:solidFill>
                <a:srgbClr val="777777"/>
              </a:solidFill>
            </a:endParaRPr>
          </a:p>
          <a:p>
            <a:pPr marL="342900" indent="-342900">
              <a:buClr>
                <a:schemeClr val="bg1">
                  <a:lumMod val="50000"/>
                </a:schemeClr>
              </a:buClr>
              <a:buSzPct val="100000"/>
            </a:pPr>
            <a:r>
              <a:rPr lang="de-DE" altLang="de-DE" sz="2000" dirty="0">
                <a:solidFill>
                  <a:srgbClr val="777777"/>
                </a:solidFill>
              </a:rPr>
              <a:t>Einführung der Business </a:t>
            </a:r>
            <a:r>
              <a:rPr lang="de-DE" altLang="de-DE" sz="2000" dirty="0" err="1">
                <a:solidFill>
                  <a:srgbClr val="777777"/>
                </a:solidFill>
              </a:rPr>
              <a:t>Judgment</a:t>
            </a:r>
            <a:r>
              <a:rPr lang="de-DE" altLang="de-DE" sz="2000" dirty="0">
                <a:solidFill>
                  <a:srgbClr val="777777"/>
                </a:solidFill>
              </a:rPr>
              <a:t> Rule des § 93 AktG</a:t>
            </a:r>
          </a:p>
          <a:p>
            <a:pPr marL="342900" indent="-342900">
              <a:buClr>
                <a:schemeClr val="bg1">
                  <a:lumMod val="50000"/>
                </a:schemeClr>
              </a:buClr>
              <a:buSzPct val="100000"/>
            </a:pPr>
            <a:r>
              <a:rPr lang="de-DE" altLang="de-DE" sz="2000" dirty="0">
                <a:solidFill>
                  <a:srgbClr val="777777"/>
                </a:solidFill>
              </a:rPr>
              <a:t>Geltung bisher </a:t>
            </a:r>
            <a:r>
              <a:rPr lang="de-DE" altLang="de-DE" sz="2000" dirty="0" err="1">
                <a:solidFill>
                  <a:srgbClr val="777777"/>
                </a:solidFill>
              </a:rPr>
              <a:t>str.</a:t>
            </a:r>
            <a:endParaRPr lang="de-DE" altLang="de-DE" sz="2000" dirty="0">
              <a:solidFill>
                <a:srgbClr val="777777"/>
              </a:solidFill>
            </a:endParaRPr>
          </a:p>
          <a:p>
            <a:pPr marL="342900" indent="-342900">
              <a:buClr>
                <a:schemeClr val="bg1">
                  <a:lumMod val="50000"/>
                </a:schemeClr>
              </a:buClr>
              <a:buSzPct val="100000"/>
            </a:pPr>
            <a:r>
              <a:rPr lang="de-DE" altLang="de-DE" sz="2000" dirty="0">
                <a:solidFill>
                  <a:srgbClr val="777777"/>
                </a:solidFill>
              </a:rPr>
              <a:t>Bei Ehrenamtlichkeit (720 €) Haftungserleichterung wie bisher</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6868" name="Foliennummernplatzhalter 3">
            <a:extLst>
              <a:ext uri="{FF2B5EF4-FFF2-40B4-BE49-F238E27FC236}">
                <a16:creationId xmlns:a16="http://schemas.microsoft.com/office/drawing/2014/main" id="{AF2131B2-7EC3-49A0-A399-29C2F3D41B8C}"/>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D00E7789-4C1B-48A3-9BE7-039965BECB1F}" type="slidenum">
              <a:rPr lang="de-DE" altLang="de-DE" smtClean="0">
                <a:solidFill>
                  <a:schemeClr val="tx2"/>
                </a:solidFill>
              </a:rPr>
              <a:pPr>
                <a:spcBef>
                  <a:spcPct val="0"/>
                </a:spcBef>
                <a:buClrTx/>
                <a:buSzTx/>
                <a:buFontTx/>
                <a:buNone/>
              </a:pPr>
              <a:t>22</a:t>
            </a:fld>
            <a:endParaRPr lang="de-DE" altLang="de-DE">
              <a:solidFill>
                <a:schemeClr val="tx2"/>
              </a:solidFill>
            </a:endParaRPr>
          </a:p>
        </p:txBody>
      </p:sp>
    </p:spTree>
    <p:extLst>
      <p:ext uri="{BB962C8B-B14F-4D97-AF65-F5344CB8AC3E}">
        <p14:creationId xmlns:p14="http://schemas.microsoft.com/office/powerpoint/2010/main" val="1695399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7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0F3BAD59-05F2-4ECF-8B1C-202B6E46C698}"/>
              </a:ext>
            </a:extLst>
          </p:cNvPr>
          <p:cNvSpPr txBox="1">
            <a:spLocks noChangeArrowheads="1"/>
          </p:cNvSpPr>
          <p:nvPr/>
        </p:nvSpPr>
        <p:spPr bwMode="auto">
          <a:xfrm>
            <a:off x="323850" y="1196752"/>
            <a:ext cx="8424863"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84c Notmaßnahmen bei fehlenden Organmitgliedern</a:t>
            </a:r>
          </a:p>
          <a:p>
            <a:pPr>
              <a:buFontTx/>
              <a:buNone/>
            </a:pPr>
            <a:r>
              <a:rPr lang="de-DE" altLang="de-DE" sz="1800" dirty="0"/>
              <a:t>(1) </a:t>
            </a:r>
            <a:r>
              <a:rPr lang="de-DE" altLang="de-DE" sz="1800" baseline="30000" dirty="0"/>
              <a:t>1</a:t>
            </a:r>
            <a:r>
              <a:rPr lang="de-DE" altLang="de-DE" sz="1800" dirty="0"/>
              <a:t>Wenn der Vorstand oder ein weiteres Organ der Stiftung seine Aufgaben nicht wahrnehmen kann, weil Mitglieder des Organs fehlen, hat die nach Landesrecht zuständige </a:t>
            </a:r>
            <a:r>
              <a:rPr lang="de-DE" altLang="de-DE" sz="1800" b="1" dirty="0"/>
              <a:t>Behörde</a:t>
            </a:r>
            <a:r>
              <a:rPr lang="de-DE" altLang="de-DE" sz="1800" dirty="0"/>
              <a:t> in dringenden Fällen auf Antrag eines Beteiligten oder von Amts wegen die notwendigen Maßnahmen zu treffen, um die Handlungsfähigkeit des Organs zu gewährleisten. ²Die Behörde ist nach Satz 1 insbesondere befugt, Organmitglieder befristet zu bestellen oder von der satzungsmäßig vorgesehenen Zahl von Organmitgliedern befristet abzuweichen, indem sie einzelne Organmitglieder mit Befugnissen ausstattet, die satzungsgemäß mehreren Organmitgliedern zustehen.</a:t>
            </a:r>
          </a:p>
          <a:p>
            <a:pPr>
              <a:buFontTx/>
              <a:buNone/>
            </a:pPr>
            <a:r>
              <a:rPr lang="de-DE" altLang="de-DE" sz="1800" dirty="0"/>
              <a:t>(2) </a:t>
            </a:r>
            <a:r>
              <a:rPr lang="de-DE" altLang="de-DE" sz="1800" baseline="30000" dirty="0"/>
              <a:t>1</a:t>
            </a:r>
            <a:r>
              <a:rPr lang="de-DE" altLang="de-DE" sz="1800" dirty="0"/>
              <a:t>Die Behörde kann einem von ihr bestellten Organmitglied bei oder nach der Bestellung eine angemessene </a:t>
            </a:r>
            <a:r>
              <a:rPr lang="de-DE" altLang="de-DE" sz="1800" b="1" dirty="0"/>
              <a:t>Vergütung</a:t>
            </a:r>
            <a:r>
              <a:rPr lang="de-DE" altLang="de-DE" sz="1800" dirty="0"/>
              <a:t> auf Kosten der Stiftung bewilligen, wenn das Vermögen der Stiftung sowie der Umfang und die Bedeutung der zu erledigenden Aufgaben dies rechtfertigen. </a:t>
            </a:r>
            <a:r>
              <a:rPr lang="de-DE" altLang="de-DE" sz="1800" baseline="30000" dirty="0"/>
              <a:t>2</a:t>
            </a:r>
            <a:r>
              <a:rPr lang="de-DE" altLang="de-DE" sz="1800" dirty="0"/>
              <a:t>Die Behörde kann die Bewilligung der Vergütung mit Wirkung für die Zukunft ändern oder aufheben.</a:t>
            </a:r>
          </a:p>
          <a:p>
            <a:pPr>
              <a:buFontTx/>
              <a:buNone/>
            </a:pPr>
            <a:endParaRPr lang="de-DE" altLang="de-DE" sz="1800" dirty="0">
              <a:solidFill>
                <a:srgbClr val="777777"/>
              </a:solidFill>
            </a:endParaRPr>
          </a:p>
          <a:p>
            <a:pPr marL="285750" indent="-285750">
              <a:buClr>
                <a:schemeClr val="bg1">
                  <a:lumMod val="50000"/>
                </a:schemeClr>
              </a:buClr>
              <a:buSzPct val="100000"/>
            </a:pPr>
            <a:r>
              <a:rPr lang="de-DE" altLang="de-DE" sz="1800" dirty="0">
                <a:solidFill>
                  <a:schemeClr val="bg1">
                    <a:lumMod val="50000"/>
                  </a:schemeClr>
                </a:solidFill>
              </a:rPr>
              <a:t>Notbestellungsrecht des § 29 BGB entfällt, Konkurrenz zur Stiftungsaufsicht beseitigt,  betrifft auch andere Organe, von Amts wegen (mangels Mitglieder)</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8916" name="Foliennummernplatzhalter 3">
            <a:extLst>
              <a:ext uri="{FF2B5EF4-FFF2-40B4-BE49-F238E27FC236}">
                <a16:creationId xmlns:a16="http://schemas.microsoft.com/office/drawing/2014/main" id="{5E10D4FE-25CB-4E7C-992C-4C2A52010891}"/>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9427CD73-7DCA-4EFD-AC94-9073C354DEE7}" type="slidenum">
              <a:rPr lang="de-DE" altLang="de-DE" smtClean="0">
                <a:solidFill>
                  <a:schemeClr val="tx2"/>
                </a:solidFill>
              </a:rPr>
              <a:pPr>
                <a:spcBef>
                  <a:spcPct val="0"/>
                </a:spcBef>
                <a:buClrTx/>
                <a:buSzTx/>
                <a:buFontTx/>
                <a:buNone/>
              </a:pPr>
              <a:t>23</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FBC81924-48C4-422E-9F2B-050094ADAE59}"/>
              </a:ext>
            </a:extLst>
          </p:cNvPr>
          <p:cNvSpPr txBox="1">
            <a:spLocks noChangeArrowheads="1"/>
          </p:cNvSpPr>
          <p:nvPr/>
        </p:nvSpPr>
        <p:spPr bwMode="auto">
          <a:xfrm>
            <a:off x="323850" y="908944"/>
            <a:ext cx="8424863" cy="6192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85 Voraussetzungen für Satzungsänderungen</a:t>
            </a:r>
          </a:p>
          <a:p>
            <a:pPr>
              <a:buFontTx/>
              <a:buNone/>
            </a:pPr>
            <a:r>
              <a:rPr lang="de-DE" altLang="de-DE" sz="2000" dirty="0"/>
              <a:t>(1) </a:t>
            </a:r>
            <a:r>
              <a:rPr lang="de-DE" altLang="de-DE" sz="2000" baseline="30000" dirty="0"/>
              <a:t>1</a:t>
            </a:r>
            <a:r>
              <a:rPr lang="de-DE" altLang="de-DE" sz="2000" dirty="0"/>
              <a:t>Der Stiftung kann durch Änderung der Satzung ein anderer </a:t>
            </a:r>
            <a:r>
              <a:rPr lang="de-DE" altLang="de-DE" sz="2000" b="1" dirty="0"/>
              <a:t>Zweck</a:t>
            </a:r>
            <a:r>
              <a:rPr lang="de-DE" altLang="de-DE" sz="2000" dirty="0"/>
              <a:t> gegeben oder der Zweck der Stiftung kann erheblich eingeschränkt werden, wenn</a:t>
            </a:r>
          </a:p>
          <a:p>
            <a:pPr>
              <a:buFontTx/>
              <a:buNone/>
            </a:pPr>
            <a:r>
              <a:rPr lang="de-DE" altLang="de-DE" sz="2000" dirty="0"/>
              <a:t>	1. die dauernde und nachhaltige Erfüllung des Zwecks 			unmöglich ist oder</a:t>
            </a:r>
          </a:p>
          <a:p>
            <a:pPr>
              <a:buFontTx/>
              <a:buNone/>
            </a:pPr>
            <a:r>
              <a:rPr lang="de-DE" altLang="de-DE" sz="2000" dirty="0"/>
              <a:t>	2. der Zweck der Stiftung das Gemeinwohl gefährdet. </a:t>
            </a:r>
          </a:p>
          <a:p>
            <a:pPr>
              <a:buFontTx/>
              <a:buNone/>
            </a:pPr>
            <a:r>
              <a:rPr lang="de-DE" altLang="de-DE" sz="2000" dirty="0"/>
              <a:t>²Die Satzung kann nach Satz 1 nur geändert werden, wenn gesichert erscheint, dass die Stiftung den neuen oder eingeschränkten Zweck dauernd und nachhaltig erfüllen kann. </a:t>
            </a:r>
            <a:r>
              <a:rPr lang="de-DE" altLang="de-DE" sz="2000" baseline="30000" dirty="0"/>
              <a:t>3</a:t>
            </a:r>
            <a:r>
              <a:rPr lang="de-DE" altLang="de-DE" sz="2000" dirty="0"/>
              <a:t>Liegen die Voraussetzungen des Satzes 1 Nummer 1 vor, kann die Stiftung durch Ergänzung der Satzung um Regelungen nach § 81 Absatz 2 in eine </a:t>
            </a:r>
            <a:r>
              <a:rPr lang="de-DE" altLang="de-DE" sz="2000" b="1" dirty="0"/>
              <a:t>Verbrauchsstiftung</a:t>
            </a:r>
            <a:r>
              <a:rPr lang="de-DE" altLang="de-DE" sz="2000" dirty="0"/>
              <a:t> umgestaltet werden, wenn gesichert erscheint, dass die Stiftung als Verbrauchsstiftung ihren Zweck dauernd und nachhaltig erfüllen kann.</a:t>
            </a:r>
          </a:p>
          <a:p>
            <a:pPr>
              <a:buFontTx/>
              <a:buNone/>
            </a:pPr>
            <a:endParaRPr lang="de-DE" altLang="de-DE" sz="2000" dirty="0"/>
          </a:p>
          <a:p>
            <a:pPr marL="342900" indent="-342900">
              <a:buClr>
                <a:srgbClr val="777777"/>
              </a:buClr>
              <a:buSzPct val="100000"/>
            </a:pPr>
            <a:r>
              <a:rPr lang="de-DE" altLang="de-DE" sz="2000" dirty="0">
                <a:solidFill>
                  <a:schemeClr val="bg1">
                    <a:lumMod val="50000"/>
                  </a:schemeClr>
                </a:solidFill>
              </a:rPr>
              <a:t>Bisher § 87 BGB, teilweise abweichendes Landesrecht</a:t>
            </a:r>
          </a:p>
          <a:p>
            <a:pPr marL="342900" indent="-342900">
              <a:buClr>
                <a:srgbClr val="777777"/>
              </a:buClr>
              <a:buSzPct val="100000"/>
            </a:pPr>
            <a:r>
              <a:rPr lang="de-DE" altLang="de-DE" sz="2000" dirty="0">
                <a:solidFill>
                  <a:schemeClr val="bg1">
                    <a:lumMod val="50000"/>
                  </a:schemeClr>
                </a:solidFill>
              </a:rPr>
              <a:t>Erleichterte Umwandlung in eine Verbrauchsstiftung</a:t>
            </a:r>
          </a:p>
          <a:p>
            <a:pPr>
              <a:buFontTx/>
              <a:buNone/>
            </a:pPr>
            <a:endParaRPr lang="de-DE" altLang="de-DE" sz="2200" dirty="0">
              <a:solidFill>
                <a:srgbClr val="777777"/>
              </a:solidFill>
            </a:endParaRP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39940" name="Foliennummernplatzhalter 3">
            <a:extLst>
              <a:ext uri="{FF2B5EF4-FFF2-40B4-BE49-F238E27FC236}">
                <a16:creationId xmlns:a16="http://schemas.microsoft.com/office/drawing/2014/main" id="{21F51255-C1F0-47DC-9F38-D3241C587023}"/>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3AAF367E-707B-4057-A577-2A3C3AF1710F}" type="slidenum">
              <a:rPr lang="de-DE" altLang="de-DE" smtClean="0">
                <a:solidFill>
                  <a:schemeClr val="tx2"/>
                </a:solidFill>
              </a:rPr>
              <a:pPr>
                <a:spcBef>
                  <a:spcPct val="0"/>
                </a:spcBef>
                <a:buClrTx/>
                <a:buSzTx/>
                <a:buFontTx/>
                <a:buNone/>
              </a:pPr>
              <a:t>24</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739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73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02743FC4-98E0-4717-A039-23A0247456FE}"/>
              </a:ext>
            </a:extLst>
          </p:cNvPr>
          <p:cNvSpPr txBox="1">
            <a:spLocks noChangeArrowheads="1"/>
          </p:cNvSpPr>
          <p:nvPr/>
        </p:nvSpPr>
        <p:spPr bwMode="auto">
          <a:xfrm>
            <a:off x="323850" y="1052736"/>
            <a:ext cx="8424863" cy="5663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85 Voraussetzungen für Satzungsänderungen</a:t>
            </a:r>
          </a:p>
          <a:p>
            <a:pPr>
              <a:buFontTx/>
              <a:buNone/>
            </a:pPr>
            <a:r>
              <a:rPr lang="de-DE" altLang="de-DE" sz="2000" dirty="0"/>
              <a:t>(2) </a:t>
            </a:r>
            <a:r>
              <a:rPr lang="de-DE" altLang="de-DE" sz="2000" baseline="30000" dirty="0"/>
              <a:t>1</a:t>
            </a:r>
            <a:r>
              <a:rPr lang="de-DE" altLang="de-DE" sz="2000" b="1" dirty="0"/>
              <a:t>Andere Zweckänderungen</a:t>
            </a:r>
            <a:r>
              <a:rPr lang="de-DE" altLang="de-DE" sz="2000" dirty="0"/>
              <a:t> und Änderungen sonstiger Bestimmungen, die für die Stiftung </a:t>
            </a:r>
            <a:r>
              <a:rPr lang="de-DE" altLang="de-DE" sz="2000" b="1" dirty="0"/>
              <a:t>prägend</a:t>
            </a:r>
            <a:r>
              <a:rPr lang="de-DE" altLang="de-DE" sz="2000" dirty="0"/>
              <a:t> sind, können vorgenommen werden, wenn sich die Verhältnisse nach Errichtung der Stiftung wesentlich verändert haben und die Änderung der Satzung erforderlich ist, um die Stiftung an die veränderten Verhältnisse anzupassen. ²Als prägend für eine Stiftung sind regelmäßig die Bestimmungen über den Namen, den Sitz, die Art und Weise der Zweckerfüllung, den Erhalt des Grundstockvermögens sowie die Zusammensetzung und die Aufgaben der Organe anzusehen.</a:t>
            </a:r>
          </a:p>
          <a:p>
            <a:pPr>
              <a:buFontTx/>
              <a:buNone/>
            </a:pPr>
            <a:r>
              <a:rPr lang="de-DE" altLang="de-DE" sz="2000" dirty="0"/>
              <a:t>(3) Bestimmungen, die nicht unter Absatz 1 oder Absatz 2 Satz 1 fallen, können geändert werden, wenn dadurch die Erfüllung des Stiftungszwecks erleichtert wird.</a:t>
            </a:r>
          </a:p>
          <a:p>
            <a:pPr>
              <a:buFontTx/>
              <a:buNone/>
            </a:pPr>
            <a:endParaRPr lang="de-DE" altLang="de-DE" sz="2000" dirty="0"/>
          </a:p>
          <a:p>
            <a:pPr marL="342900" indent="-342900">
              <a:buClr>
                <a:schemeClr val="bg1">
                  <a:lumMod val="50000"/>
                </a:schemeClr>
              </a:buClr>
              <a:buSzPct val="100000"/>
            </a:pPr>
            <a:r>
              <a:rPr lang="de-DE" altLang="de-DE" sz="2000" dirty="0">
                <a:solidFill>
                  <a:schemeClr val="bg1">
                    <a:lumMod val="50000"/>
                  </a:schemeClr>
                </a:solidFill>
              </a:rPr>
              <a:t>Andere Zweckänderungen? Bsp. Zweckerweiterung Wallraff-Stiftung</a:t>
            </a:r>
          </a:p>
          <a:p>
            <a:pPr marL="342900" indent="-342900">
              <a:buClr>
                <a:schemeClr val="bg1">
                  <a:lumMod val="50000"/>
                </a:schemeClr>
              </a:buClr>
              <a:buSzPct val="100000"/>
            </a:pPr>
            <a:r>
              <a:rPr lang="de-DE" altLang="de-DE" sz="2000" dirty="0">
                <a:solidFill>
                  <a:schemeClr val="bg1">
                    <a:lumMod val="50000"/>
                  </a:schemeClr>
                </a:solidFill>
              </a:rPr>
              <a:t>Prägende Bestimmungen, Einfache Satzungsbestandteile, bspw. Gehalt</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40964" name="Foliennummernplatzhalter 3">
            <a:extLst>
              <a:ext uri="{FF2B5EF4-FFF2-40B4-BE49-F238E27FC236}">
                <a16:creationId xmlns:a16="http://schemas.microsoft.com/office/drawing/2014/main" id="{67E58015-8CED-431A-81F3-7BE4355549D7}"/>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2F82F4B4-3264-4C15-BCA1-6EFB446297EB}" type="slidenum">
              <a:rPr lang="de-DE" altLang="de-DE" smtClean="0">
                <a:solidFill>
                  <a:schemeClr val="tx2"/>
                </a:solidFill>
              </a:rPr>
              <a:pPr>
                <a:spcBef>
                  <a:spcPct val="0"/>
                </a:spcBef>
                <a:buClrTx/>
                <a:buSzTx/>
                <a:buFontTx/>
                <a:buNone/>
              </a:pPr>
              <a:t>25</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21C33E1A-06D2-4C36-9BEC-4404B63D304C}"/>
              </a:ext>
            </a:extLst>
          </p:cNvPr>
          <p:cNvSpPr txBox="1">
            <a:spLocks noChangeArrowheads="1"/>
          </p:cNvSpPr>
          <p:nvPr/>
        </p:nvSpPr>
        <p:spPr bwMode="auto">
          <a:xfrm>
            <a:off x="323850" y="1268413"/>
            <a:ext cx="8424863"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85 Voraussetzungen für Satzungsänderungen</a:t>
            </a:r>
          </a:p>
          <a:p>
            <a:pPr>
              <a:buFontTx/>
              <a:buNone/>
            </a:pPr>
            <a:r>
              <a:rPr lang="de-DE" altLang="de-DE" sz="2000" dirty="0"/>
              <a:t>(4) </a:t>
            </a:r>
            <a:r>
              <a:rPr lang="de-DE" altLang="de-DE" sz="2000" baseline="30000" dirty="0"/>
              <a:t>1</a:t>
            </a:r>
            <a:r>
              <a:rPr lang="de-DE" altLang="de-DE" sz="2000" dirty="0"/>
              <a:t>In der Satzung kann der Stifter die Änderung der Satzung nach den Absätzen 1 bis 3 ausschließen oder beschränken. </a:t>
            </a:r>
            <a:r>
              <a:rPr lang="de-DE" altLang="de-DE" sz="2000" baseline="30000" dirty="0"/>
              <a:t>2</a:t>
            </a:r>
            <a:r>
              <a:rPr lang="de-DE" altLang="de-DE" sz="2000" dirty="0"/>
              <a:t>Satzungsänderungen durch Organe der Stiftung kann der Stifter in der Satzung auch abweichend von Absatz 1 bis 3 erleichtern. </a:t>
            </a:r>
            <a:r>
              <a:rPr lang="de-DE" altLang="de-DE" sz="2000" baseline="30000" dirty="0"/>
              <a:t>3</a:t>
            </a:r>
            <a:r>
              <a:rPr lang="de-DE" altLang="de-DE" sz="2000" dirty="0"/>
              <a:t>Satzungsregelungen nach Satz 1 und 2 können nur im Stiftungsgeschäft getroffen werden und Satzungsregelungen nach Satz 2 sind nur wirksam, wenn der Stifter Inhalt und Ausmaß der Änderungsermächtigung hinreichend bestimmt festlegt.</a:t>
            </a:r>
          </a:p>
          <a:p>
            <a:pPr>
              <a:buFontTx/>
              <a:buNone/>
            </a:pPr>
            <a:endParaRPr lang="de-DE" altLang="de-DE" sz="2000" dirty="0">
              <a:solidFill>
                <a:srgbClr val="777777"/>
              </a:solidFill>
            </a:endParaRPr>
          </a:p>
          <a:p>
            <a:pPr marL="342900" indent="-342900">
              <a:buClr>
                <a:schemeClr val="bg1">
                  <a:lumMod val="50000"/>
                </a:schemeClr>
              </a:buClr>
              <a:buSzPct val="100000"/>
            </a:pPr>
            <a:r>
              <a:rPr lang="de-DE" altLang="de-DE" sz="2000" dirty="0">
                <a:solidFill>
                  <a:srgbClr val="777777"/>
                </a:solidFill>
              </a:rPr>
              <a:t>Erleichterte Satzungsänderungen nur soweit sie durch den Stifter in der Satzung hinreichend bestimmt sind.</a:t>
            </a:r>
          </a:p>
          <a:p>
            <a:pPr marL="342900" indent="-342900">
              <a:buClr>
                <a:schemeClr val="bg1">
                  <a:lumMod val="50000"/>
                </a:schemeClr>
              </a:buClr>
              <a:buSzPct val="100000"/>
            </a:pPr>
            <a:r>
              <a:rPr lang="de-DE" altLang="de-DE" sz="2000" dirty="0">
                <a:solidFill>
                  <a:srgbClr val="777777"/>
                </a:solidFill>
              </a:rPr>
              <a:t>Gewisser Ersatz für echte Stifterrechte, schon bislang </a:t>
            </a:r>
            <a:r>
              <a:rPr lang="de-DE" altLang="de-DE" sz="2000" dirty="0" err="1">
                <a:solidFill>
                  <a:srgbClr val="777777"/>
                </a:solidFill>
              </a:rPr>
              <a:t>h.M</a:t>
            </a:r>
            <a:r>
              <a:rPr lang="de-DE" altLang="de-DE" sz="2000" dirty="0">
                <a:solidFill>
                  <a:srgbClr val="777777"/>
                </a:solidFill>
              </a:rPr>
              <a:t>.</a:t>
            </a:r>
          </a:p>
          <a:p>
            <a:pPr marL="342900" indent="-342900">
              <a:buClr>
                <a:schemeClr val="bg1">
                  <a:lumMod val="50000"/>
                </a:schemeClr>
              </a:buClr>
              <a:buSzPct val="100000"/>
            </a:pPr>
            <a:r>
              <a:rPr lang="de-DE" altLang="de-DE" sz="2000" dirty="0">
                <a:solidFill>
                  <a:srgbClr val="777777"/>
                </a:solidFill>
              </a:rPr>
              <a:t>Vorschlag Bundesverband: Änderungsrecht für noch lebende Stifter bereits bestehender Stiftungen übergangsweise einführen</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41988" name="Foliennummernplatzhalter 3">
            <a:extLst>
              <a:ext uri="{FF2B5EF4-FFF2-40B4-BE49-F238E27FC236}">
                <a16:creationId xmlns:a16="http://schemas.microsoft.com/office/drawing/2014/main" id="{EBD3E055-1EA9-448A-932A-396226AEB5D5}"/>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DE2D6F77-D685-4A6B-9F85-27A10E15BBA9}" type="slidenum">
              <a:rPr lang="de-DE" altLang="de-DE" smtClean="0">
                <a:solidFill>
                  <a:schemeClr val="tx2"/>
                </a:solidFill>
              </a:rPr>
              <a:pPr>
                <a:spcBef>
                  <a:spcPct val="0"/>
                </a:spcBef>
                <a:buClrTx/>
                <a:buSzTx/>
                <a:buFontTx/>
                <a:buNone/>
              </a:pPr>
              <a:t>26</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4B9EE183-D872-4AD1-8062-339C34CA6F8B}"/>
              </a:ext>
            </a:extLst>
          </p:cNvPr>
          <p:cNvSpPr txBox="1">
            <a:spLocks noChangeArrowheads="1"/>
          </p:cNvSpPr>
          <p:nvPr/>
        </p:nvSpPr>
        <p:spPr bwMode="auto">
          <a:xfrm>
            <a:off x="323850" y="1341438"/>
            <a:ext cx="8424863"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85a Zuständigkeit und Verfahren für Satzungsänderungen</a:t>
            </a:r>
          </a:p>
          <a:p>
            <a:pPr>
              <a:buFontTx/>
              <a:buNone/>
            </a:pPr>
            <a:r>
              <a:rPr lang="de-DE" altLang="de-DE" sz="2200" dirty="0"/>
              <a:t>(1) Die Satzung kann durch den </a:t>
            </a:r>
            <a:r>
              <a:rPr lang="de-DE" altLang="de-DE" sz="2200" b="1" dirty="0"/>
              <a:t>Vorstand</a:t>
            </a:r>
            <a:r>
              <a:rPr lang="de-DE" altLang="de-DE" sz="2200" dirty="0"/>
              <a:t> oder ein anderes durch die Satzung dazu bestimmtes Stiftungsorgan mit Genehmigung der nach Landesrecht zuständigen Behörde geändert werden.</a:t>
            </a:r>
          </a:p>
          <a:p>
            <a:pPr>
              <a:buFontTx/>
              <a:buNone/>
            </a:pPr>
            <a:r>
              <a:rPr lang="de-DE" altLang="de-DE" sz="2200" dirty="0"/>
              <a:t>(2) Die nach Landesrecht zuständige </a:t>
            </a:r>
            <a:r>
              <a:rPr lang="de-DE" altLang="de-DE" sz="2200" b="1" dirty="0"/>
              <a:t>Behörde</a:t>
            </a:r>
            <a:r>
              <a:rPr lang="de-DE" altLang="de-DE" sz="2200" dirty="0"/>
              <a:t> kann die Satzung nach § 85 ändern, wenn die Satzungsänderung notwendig ist und das zuständige Stiftungsorgan sie nicht beschließt.</a:t>
            </a:r>
          </a:p>
          <a:p>
            <a:pPr>
              <a:buFontTx/>
              <a:buNone/>
            </a:pPr>
            <a:r>
              <a:rPr lang="de-DE" altLang="de-DE" sz="2200" dirty="0"/>
              <a:t>(3) Wenn durch die Satzungsänderung der </a:t>
            </a:r>
            <a:r>
              <a:rPr lang="de-DE" altLang="de-DE" sz="2200" b="1" dirty="0"/>
              <a:t>Sitz der Stiftung</a:t>
            </a:r>
            <a:r>
              <a:rPr lang="de-DE" altLang="de-DE" sz="2200" dirty="0"/>
              <a:t> in den Zuständigkeitsbereich einer anderen Behörde verlegt werden soll, bedarf die nach Absatz 1 erforderliche Genehmigung der Satzungsänderung der Zustimmung der Behörde, in deren Zuständigkeitsbereich der neue Sitz begründet werden soll.</a:t>
            </a:r>
          </a:p>
          <a:p>
            <a:pPr>
              <a:buFontTx/>
              <a:buNone/>
            </a:pPr>
            <a:endParaRPr lang="de-DE" altLang="de-DE" sz="2200" dirty="0">
              <a:solidFill>
                <a:srgbClr val="777777"/>
              </a:solidFill>
            </a:endParaRPr>
          </a:p>
          <a:p>
            <a:pPr marL="342900" indent="-342900">
              <a:buClr>
                <a:schemeClr val="bg1">
                  <a:lumMod val="50000"/>
                </a:schemeClr>
              </a:buClr>
              <a:buSzPct val="100000"/>
            </a:pPr>
            <a:r>
              <a:rPr lang="de-DE" altLang="de-DE" sz="2200" dirty="0">
                <a:solidFill>
                  <a:srgbClr val="777777"/>
                </a:solidFill>
              </a:rPr>
              <a:t>Erleichterung für Sitzverlegungen</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43012" name="Foliennummernplatzhalter 3">
            <a:extLst>
              <a:ext uri="{FF2B5EF4-FFF2-40B4-BE49-F238E27FC236}">
                <a16:creationId xmlns:a16="http://schemas.microsoft.com/office/drawing/2014/main" id="{AECE5150-2175-4C90-9279-DE400EAE519C}"/>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C199275E-0DD4-47C4-AD00-B7792A25E6B1}" type="slidenum">
              <a:rPr lang="de-DE" altLang="de-DE" smtClean="0">
                <a:solidFill>
                  <a:schemeClr val="tx2"/>
                </a:solidFill>
              </a:rPr>
              <a:pPr>
                <a:spcBef>
                  <a:spcPct val="0"/>
                </a:spcBef>
                <a:buClrTx/>
                <a:buSzTx/>
                <a:buFontTx/>
                <a:buNone/>
              </a:pPr>
              <a:t>27</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D00805A0-FA4B-4871-A77E-3348535B9A0D}"/>
              </a:ext>
            </a:extLst>
          </p:cNvPr>
          <p:cNvSpPr txBox="1">
            <a:spLocks noChangeArrowheads="1"/>
          </p:cNvSpPr>
          <p:nvPr/>
        </p:nvSpPr>
        <p:spPr bwMode="auto">
          <a:xfrm>
            <a:off x="323850" y="1341438"/>
            <a:ext cx="8424863" cy="3884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86 ff. Zulegung und Zusammenlegung</a:t>
            </a:r>
            <a:endParaRPr lang="de-DE" altLang="de-DE" sz="2200" dirty="0"/>
          </a:p>
          <a:p>
            <a:pPr marL="342900" indent="-342900"/>
            <a:endParaRPr lang="de-DE" altLang="de-DE" sz="2200" dirty="0"/>
          </a:p>
          <a:p>
            <a:pPr marL="342900" indent="-342900">
              <a:buClr>
                <a:schemeClr val="bg1">
                  <a:lumMod val="50000"/>
                </a:schemeClr>
              </a:buClr>
              <a:buSzPct val="100000"/>
            </a:pPr>
            <a:r>
              <a:rPr lang="de-DE" altLang="de-DE" sz="2200" dirty="0">
                <a:solidFill>
                  <a:schemeClr val="bg1">
                    <a:lumMod val="50000"/>
                  </a:schemeClr>
                </a:solidFill>
              </a:rPr>
              <a:t>Vgl. Dirk Schauer, Zusammenführung von Stiftungen, </a:t>
            </a:r>
            <a:r>
              <a:rPr lang="de-DE" altLang="de-DE" sz="2200" dirty="0" err="1">
                <a:solidFill>
                  <a:schemeClr val="bg1">
                    <a:lumMod val="50000"/>
                  </a:schemeClr>
                </a:solidFill>
              </a:rPr>
              <a:t>Diss</a:t>
            </a:r>
            <a:r>
              <a:rPr lang="de-DE" altLang="de-DE" sz="2200" dirty="0">
                <a:solidFill>
                  <a:schemeClr val="bg1">
                    <a:lumMod val="50000"/>
                  </a:schemeClr>
                </a:solidFill>
              </a:rPr>
              <a:t>. Bucerius Law School 2017, in Anlehnung an Schweizer Fusionsgesetz und deutschem Umwandlungsgesetz</a:t>
            </a:r>
          </a:p>
          <a:p>
            <a:pPr marL="342900" indent="-342900">
              <a:buClr>
                <a:schemeClr val="bg1">
                  <a:lumMod val="50000"/>
                </a:schemeClr>
              </a:buClr>
              <a:buSzPct val="100000"/>
            </a:pPr>
            <a:r>
              <a:rPr lang="de-DE" altLang="de-DE" sz="2200" dirty="0">
                <a:solidFill>
                  <a:schemeClr val="bg1">
                    <a:lumMod val="50000"/>
                  </a:schemeClr>
                </a:solidFill>
              </a:rPr>
              <a:t>Voraussetzungen der Zusammenführung erleichtert, bislang nur § 87 BGB</a:t>
            </a:r>
          </a:p>
          <a:p>
            <a:pPr marL="342900" indent="-342900">
              <a:buClr>
                <a:schemeClr val="bg1">
                  <a:lumMod val="50000"/>
                </a:schemeClr>
              </a:buClr>
              <a:buSzPct val="100000"/>
            </a:pPr>
            <a:r>
              <a:rPr lang="de-DE" altLang="de-DE" sz="2200" dirty="0">
                <a:solidFill>
                  <a:schemeClr val="bg1">
                    <a:lumMod val="50000"/>
                  </a:schemeClr>
                </a:solidFill>
              </a:rPr>
              <a:t>Rechtssichere Regelung der Gesamtrechtsnachfolge</a:t>
            </a:r>
          </a:p>
          <a:p>
            <a:pPr marL="342900" indent="-342900">
              <a:buClr>
                <a:schemeClr val="bg1">
                  <a:lumMod val="50000"/>
                </a:schemeClr>
              </a:buClr>
              <a:buSzPct val="100000"/>
            </a:pPr>
            <a:r>
              <a:rPr lang="de-DE" altLang="de-DE" sz="2200" dirty="0">
                <a:solidFill>
                  <a:schemeClr val="bg1">
                    <a:lumMod val="50000"/>
                  </a:schemeClr>
                </a:solidFill>
              </a:rPr>
              <a:t>Regeln über den Gläubigerschutz</a:t>
            </a:r>
          </a:p>
          <a:p>
            <a:pPr marL="342900" indent="-342900">
              <a:buClr>
                <a:schemeClr val="bg1">
                  <a:lumMod val="50000"/>
                </a:schemeClr>
              </a:buClr>
              <a:buSzPct val="100000"/>
            </a:pPr>
            <a:r>
              <a:rPr lang="de-DE" altLang="de-DE" sz="2200" dirty="0">
                <a:solidFill>
                  <a:schemeClr val="bg1">
                    <a:lumMod val="50000"/>
                  </a:schemeClr>
                </a:solidFill>
              </a:rPr>
              <a:t>Praktische Relevanz?</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53252" name="Foliennummernplatzhalter 3">
            <a:extLst>
              <a:ext uri="{FF2B5EF4-FFF2-40B4-BE49-F238E27FC236}">
                <a16:creationId xmlns:a16="http://schemas.microsoft.com/office/drawing/2014/main" id="{2E1BB7C6-E8EB-4505-BF16-6968D066C8F4}"/>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F9805F76-F8B2-4A55-8DA2-7C0DAA16DD60}" type="slidenum">
              <a:rPr lang="de-DE" altLang="de-DE" smtClean="0">
                <a:solidFill>
                  <a:schemeClr val="tx2"/>
                </a:solidFill>
              </a:rPr>
              <a:pPr>
                <a:spcBef>
                  <a:spcPct val="0"/>
                </a:spcBef>
                <a:buClrTx/>
                <a:buSzTx/>
                <a:buFontTx/>
                <a:buNone/>
              </a:pPr>
              <a:t>28</a:t>
            </a:fld>
            <a:endParaRPr lang="de-DE" altLang="de-DE">
              <a:solidFill>
                <a:schemeClr val="tx2"/>
              </a:solidFill>
            </a:endParaRPr>
          </a:p>
        </p:txBody>
      </p:sp>
    </p:spTree>
    <p:extLst>
      <p:ext uri="{BB962C8B-B14F-4D97-AF65-F5344CB8AC3E}">
        <p14:creationId xmlns:p14="http://schemas.microsoft.com/office/powerpoint/2010/main" val="130863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Text Box 3">
            <a:extLst>
              <a:ext uri="{FF2B5EF4-FFF2-40B4-BE49-F238E27FC236}">
                <a16:creationId xmlns:a16="http://schemas.microsoft.com/office/drawing/2014/main" id="{C1A664AC-3C7F-4D63-80A7-E6EEB65947CB}"/>
              </a:ext>
            </a:extLst>
          </p:cNvPr>
          <p:cNvSpPr txBox="1">
            <a:spLocks noChangeArrowheads="1"/>
          </p:cNvSpPr>
          <p:nvPr/>
        </p:nvSpPr>
        <p:spPr bwMode="auto">
          <a:xfrm>
            <a:off x="323850" y="1196975"/>
            <a:ext cx="8424863" cy="5318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ClrTx/>
              <a:buSzTx/>
              <a:buFontTx/>
              <a:buNone/>
            </a:pPr>
            <a:r>
              <a:rPr lang="de-DE" altLang="de-DE" sz="2200" b="1" dirty="0"/>
              <a:t>§ 87 Auflösung der Stiftung </a:t>
            </a:r>
          </a:p>
          <a:p>
            <a:pPr>
              <a:buFontTx/>
              <a:buNone/>
            </a:pPr>
            <a:r>
              <a:rPr lang="de-DE" altLang="de-DE" sz="2200" dirty="0"/>
              <a:t>(1) </a:t>
            </a:r>
            <a:r>
              <a:rPr lang="de-DE" altLang="de-DE" sz="2200" baseline="30000" dirty="0"/>
              <a:t>1</a:t>
            </a:r>
            <a:r>
              <a:rPr lang="de-DE" altLang="de-DE" sz="2200" dirty="0"/>
              <a:t>Der Vorstand kann die Stiftung auflösen, wenn </a:t>
            </a:r>
            <a:r>
              <a:rPr lang="de-DE" altLang="de-DE" sz="2200" b="1" dirty="0"/>
              <a:t>die dauernde und nachhaltige Erfüllung ihres Zwecks</a:t>
            </a:r>
            <a:r>
              <a:rPr lang="de-DE" altLang="de-DE" sz="2200" dirty="0"/>
              <a:t> unmöglich geworden ist und dies durch die Änderung der Satzung nicht beseitigt werden kann. ²Durch die Satzung kann geregelt werden, dass ein anderes Organ über die Auflösung beschließt.</a:t>
            </a:r>
          </a:p>
          <a:p>
            <a:pPr>
              <a:buFontTx/>
              <a:buNone/>
            </a:pPr>
            <a:r>
              <a:rPr lang="de-DE" altLang="de-DE" sz="2200" dirty="0"/>
              <a:t>(2) Eine Verbrauchsstiftung ist aufzulösen, wenn die Zeit, für die sie errichtet wurde, abgelaufen ist.</a:t>
            </a:r>
          </a:p>
          <a:p>
            <a:pPr>
              <a:buFontTx/>
              <a:buNone/>
            </a:pPr>
            <a:r>
              <a:rPr lang="de-DE" altLang="de-DE" sz="2200" dirty="0"/>
              <a:t>(3) Die Auflösung der Stiftung bedarf der Genehmigung der zuständigen Behörde des Landes.</a:t>
            </a:r>
          </a:p>
          <a:p>
            <a:pPr>
              <a:buFontTx/>
              <a:buNone/>
            </a:pPr>
            <a:endParaRPr lang="de-DE" altLang="de-DE" sz="800" dirty="0">
              <a:solidFill>
                <a:srgbClr val="777777"/>
              </a:solidFill>
            </a:endParaRPr>
          </a:p>
          <a:p>
            <a:pPr marL="342900" indent="-342900">
              <a:buClr>
                <a:schemeClr val="bg1">
                  <a:lumMod val="50000"/>
                </a:schemeClr>
              </a:buClr>
              <a:buSzPct val="100000"/>
            </a:pPr>
            <a:r>
              <a:rPr lang="de-DE" altLang="de-DE" sz="2200" dirty="0">
                <a:solidFill>
                  <a:srgbClr val="777777"/>
                </a:solidFill>
              </a:rPr>
              <a:t>Einheitliche Regelung im BGB (organschaftliche Änderung bisher in Landesstiftungsgesetzen erleichtert möglich)</a:t>
            </a:r>
          </a:p>
          <a:p>
            <a:pPr marL="342900" indent="-342900">
              <a:buClr>
                <a:schemeClr val="bg1">
                  <a:lumMod val="50000"/>
                </a:schemeClr>
              </a:buClr>
              <a:buSzPct val="100000"/>
            </a:pPr>
            <a:r>
              <a:rPr lang="de-DE" altLang="de-DE" sz="2200" dirty="0">
                <a:solidFill>
                  <a:srgbClr val="777777"/>
                </a:solidFill>
              </a:rPr>
              <a:t>Vorschlag Hüttemann/Rawert zur notleidenden Stiftung umgesetzt</a:t>
            </a:r>
          </a:p>
        </p:txBody>
      </p:sp>
      <p:sp>
        <p:nvSpPr>
          <p:cNvPr id="23555" name="Rectangle 4">
            <a:extLst>
              <a:ext uri="{FF2B5EF4-FFF2-40B4-BE49-F238E27FC236}">
                <a16:creationId xmlns:a16="http://schemas.microsoft.com/office/drawing/2014/main" id="{E1858404-622E-4B56-8629-372890A9F6AB}"/>
              </a:ext>
            </a:extLst>
          </p:cNvPr>
          <p:cNvSpPr>
            <a:spLocks noChangeArrowheads="1"/>
          </p:cNvSpPr>
          <p:nvPr/>
        </p:nvSpPr>
        <p:spPr bwMode="auto">
          <a:xfrm>
            <a:off x="468313" y="396875"/>
            <a:ext cx="8424862"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marL="0" indent="0" eaLnBrk="1" hangingPunct="1">
              <a:lnSpc>
                <a:spcPct val="90000"/>
              </a:lnSpc>
              <a:defRPr/>
            </a:pPr>
            <a:r>
              <a:rPr lang="de-DE" altLang="de-DE" sz="2200" dirty="0">
                <a:solidFill>
                  <a:srgbClr val="A02132"/>
                </a:solidFill>
              </a:rPr>
              <a:t>Diskussionsentwurf der Bund-Länder-Arbeitsgruppe „Stiftungsrecht“ </a:t>
            </a:r>
            <a:endParaRPr lang="de-DE" altLang="de-DE" sz="2200" dirty="0">
              <a:solidFill>
                <a:schemeClr val="bg2"/>
              </a:solidFill>
            </a:endParaRPr>
          </a:p>
          <a:p>
            <a:pPr eaLnBrk="1" hangingPunct="1">
              <a:lnSpc>
                <a:spcPct val="90000"/>
              </a:lnSpc>
              <a:defRPr/>
            </a:pPr>
            <a:endParaRPr lang="de-DE" altLang="de-DE" sz="2400" dirty="0">
              <a:solidFill>
                <a:schemeClr val="bg2"/>
              </a:solidFill>
            </a:endParaRPr>
          </a:p>
        </p:txBody>
      </p:sp>
      <p:sp>
        <p:nvSpPr>
          <p:cNvPr id="54276" name="Foliennummernplatzhalter 3">
            <a:extLst>
              <a:ext uri="{FF2B5EF4-FFF2-40B4-BE49-F238E27FC236}">
                <a16:creationId xmlns:a16="http://schemas.microsoft.com/office/drawing/2014/main" id="{F8DDF708-3C88-490E-9057-A6EE58A703CE}"/>
              </a:ext>
            </a:extLst>
          </p:cNvPr>
          <p:cNvSpPr>
            <a:spLocks noGrp="1" noChangeArrowheads="1"/>
          </p:cNvSpPr>
          <p:nvPr>
            <p:ph type="sldNum" sz="quarter" idx="10"/>
          </p:nvPr>
        </p:nvSpPr>
        <p:spPr bwMode="auto">
          <a:xfrm>
            <a:off x="7704138" y="6400800"/>
            <a:ext cx="143986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54A3BE58-74FE-4CE7-B3D9-BB98A56B2388}" type="slidenum">
              <a:rPr lang="de-DE" altLang="de-DE" smtClean="0">
                <a:solidFill>
                  <a:schemeClr val="tx2"/>
                </a:solidFill>
              </a:rPr>
              <a:pPr>
                <a:spcBef>
                  <a:spcPct val="0"/>
                </a:spcBef>
                <a:buClrTx/>
                <a:buSzTx/>
                <a:buFontTx/>
                <a:buNone/>
              </a:pPr>
              <a:t>29</a:t>
            </a:fld>
            <a:endParaRPr lang="de-DE" altLang="de-DE">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739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7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C13B1E3-7702-4F70-81BD-8DC2EB03D695}"/>
              </a:ext>
            </a:extLst>
          </p:cNvPr>
          <p:cNvSpPr>
            <a:spLocks noChangeArrowheads="1"/>
          </p:cNvSpPr>
          <p:nvPr/>
        </p:nvSpPr>
        <p:spPr bwMode="auto">
          <a:xfrm>
            <a:off x="468313" y="692150"/>
            <a:ext cx="8424862" cy="378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sz="2400" b="0" dirty="0">
                <a:solidFill>
                  <a:srgbClr val="A80000"/>
                </a:solidFill>
              </a:rPr>
              <a:t>Regionale Verteilung</a:t>
            </a:r>
            <a:endParaRPr lang="de-DE" altLang="de-DE" sz="2400" dirty="0">
              <a:solidFill>
                <a:schemeClr val="bg2"/>
              </a:solidFill>
            </a:endParaRPr>
          </a:p>
        </p:txBody>
      </p:sp>
      <p:sp>
        <p:nvSpPr>
          <p:cNvPr id="18437" name="Foliennummernplatzhalter 3">
            <a:extLst>
              <a:ext uri="{FF2B5EF4-FFF2-40B4-BE49-F238E27FC236}">
                <a16:creationId xmlns:a16="http://schemas.microsoft.com/office/drawing/2014/main" id="{7E9B50EB-B026-48AE-944A-F438E648B218}"/>
              </a:ext>
            </a:extLst>
          </p:cNvPr>
          <p:cNvSpPr>
            <a:spLocks noGrp="1" noChangeArrowheads="1"/>
          </p:cNvSpPr>
          <p:nvPr>
            <p:ph type="sldNum" sz="quarter" idx="10"/>
          </p:nvPr>
        </p:nvSpPr>
        <p:spPr bwMode="auto">
          <a:xfrm>
            <a:off x="7704138" y="6400800"/>
            <a:ext cx="144145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92EBBB85-7329-4C07-9825-70DDF9F88AE2}" type="slidenum">
              <a:rPr lang="de-DE" altLang="de-DE" smtClean="0">
                <a:solidFill>
                  <a:schemeClr val="tx2"/>
                </a:solidFill>
              </a:rPr>
              <a:pPr>
                <a:spcBef>
                  <a:spcPct val="0"/>
                </a:spcBef>
                <a:buClrTx/>
                <a:buSzTx/>
                <a:buFontTx/>
                <a:buNone/>
              </a:pPr>
              <a:t>3</a:t>
            </a:fld>
            <a:endParaRPr lang="de-DE" altLang="de-DE">
              <a:solidFill>
                <a:schemeClr val="tx2"/>
              </a:solidFill>
            </a:endParaRPr>
          </a:p>
        </p:txBody>
      </p:sp>
      <p:pic>
        <p:nvPicPr>
          <p:cNvPr id="7" name="Grafik 6">
            <a:extLst>
              <a:ext uri="{FF2B5EF4-FFF2-40B4-BE49-F238E27FC236}">
                <a16:creationId xmlns:a16="http://schemas.microsoft.com/office/drawing/2014/main" id="{BB4BFA1E-AFA5-459C-B3E1-36541AEE249B}"/>
              </a:ext>
            </a:extLst>
          </p:cNvPr>
          <p:cNvPicPr>
            <a:picLocks noChangeAspect="1"/>
          </p:cNvPicPr>
          <p:nvPr/>
        </p:nvPicPr>
        <p:blipFill>
          <a:blip r:embed="rId2"/>
          <a:stretch>
            <a:fillRect/>
          </a:stretch>
        </p:blipFill>
        <p:spPr>
          <a:xfrm>
            <a:off x="463114" y="1259000"/>
            <a:ext cx="8229600" cy="5097350"/>
          </a:xfrm>
          <a:prstGeom prst="rect">
            <a:avLst/>
          </a:prstGeom>
        </p:spPr>
      </p:pic>
    </p:spTree>
    <p:extLst>
      <p:ext uri="{BB962C8B-B14F-4D97-AF65-F5344CB8AC3E}">
        <p14:creationId xmlns:p14="http://schemas.microsoft.com/office/powerpoint/2010/main" val="1935140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200B7B7-413B-45A1-83D2-F96F70B38CCA}"/>
              </a:ext>
            </a:extLst>
          </p:cNvPr>
          <p:cNvSpPr>
            <a:spLocks noChangeArrowheads="1"/>
          </p:cNvSpPr>
          <p:nvPr/>
        </p:nvSpPr>
        <p:spPr bwMode="auto">
          <a:xfrm>
            <a:off x="201488" y="1700808"/>
            <a:ext cx="8763000" cy="4536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spAutoFit/>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ClrTx/>
              <a:buSzTx/>
              <a:buFontTx/>
              <a:buNone/>
            </a:pPr>
            <a:r>
              <a:rPr lang="de-DE" altLang="de-DE" sz="3200" dirty="0"/>
              <a:t>Vielen Dank für Ihre Aufmerksamkeit! </a:t>
            </a:r>
          </a:p>
          <a:p>
            <a:pPr algn="ctr" eaLnBrk="1" hangingPunct="1">
              <a:spcBef>
                <a:spcPct val="50000"/>
              </a:spcBef>
              <a:buClrTx/>
              <a:buSzTx/>
              <a:buFontTx/>
              <a:buNone/>
            </a:pPr>
            <a:endParaRPr lang="de-DE" altLang="de-DE" sz="2400" dirty="0">
              <a:solidFill>
                <a:srgbClr val="777777"/>
              </a:solidFill>
            </a:endParaRPr>
          </a:p>
          <a:p>
            <a:pPr algn="ctr" eaLnBrk="1" hangingPunct="1">
              <a:spcBef>
                <a:spcPct val="50000"/>
              </a:spcBef>
              <a:buClrTx/>
              <a:buSzTx/>
              <a:buFontTx/>
              <a:buNone/>
            </a:pPr>
            <a:r>
              <a:rPr lang="de-DE" altLang="de-DE" sz="2400" dirty="0">
                <a:solidFill>
                  <a:srgbClr val="777777"/>
                </a:solidFill>
              </a:rPr>
              <a:t>Prof. Dr. Birgit Weitemeyer</a:t>
            </a:r>
            <a:br>
              <a:rPr lang="de-DE" altLang="de-DE" sz="2400" dirty="0">
                <a:solidFill>
                  <a:srgbClr val="777777"/>
                </a:solidFill>
              </a:rPr>
            </a:br>
            <a:r>
              <a:rPr lang="de-DE" altLang="de-DE" sz="2400" dirty="0">
                <a:solidFill>
                  <a:srgbClr val="777777"/>
                </a:solidFill>
              </a:rPr>
              <a:t>Bucerius Law School gGmbH </a:t>
            </a:r>
            <a:br>
              <a:rPr lang="de-DE" altLang="de-DE" sz="2400" dirty="0">
                <a:solidFill>
                  <a:srgbClr val="777777"/>
                </a:solidFill>
              </a:rPr>
            </a:br>
            <a:r>
              <a:rPr lang="de-DE" altLang="de-DE" sz="2400" dirty="0">
                <a:solidFill>
                  <a:srgbClr val="777777"/>
                </a:solidFill>
              </a:rPr>
              <a:t>Institut für Stiftungsrecht und das </a:t>
            </a:r>
            <a:br>
              <a:rPr lang="de-DE" altLang="de-DE" sz="2400" dirty="0">
                <a:solidFill>
                  <a:srgbClr val="777777"/>
                </a:solidFill>
              </a:rPr>
            </a:br>
            <a:r>
              <a:rPr lang="de-DE" altLang="de-DE" sz="2400" dirty="0">
                <a:solidFill>
                  <a:srgbClr val="777777"/>
                </a:solidFill>
              </a:rPr>
              <a:t>Recht der Non-Profit-Organisationen</a:t>
            </a:r>
            <a:br>
              <a:rPr lang="de-DE" altLang="de-DE" sz="2400" dirty="0">
                <a:solidFill>
                  <a:srgbClr val="777777"/>
                </a:solidFill>
              </a:rPr>
            </a:br>
            <a:r>
              <a:rPr lang="de-DE" altLang="de-DE" sz="2400" dirty="0" err="1">
                <a:solidFill>
                  <a:srgbClr val="777777"/>
                </a:solidFill>
              </a:rPr>
              <a:t>Jungiusstraße</a:t>
            </a:r>
            <a:r>
              <a:rPr lang="de-DE" altLang="de-DE" sz="2400" dirty="0">
                <a:solidFill>
                  <a:srgbClr val="777777"/>
                </a:solidFill>
              </a:rPr>
              <a:t> 6</a:t>
            </a:r>
            <a:br>
              <a:rPr lang="de-DE" altLang="de-DE" sz="2400" dirty="0">
                <a:solidFill>
                  <a:srgbClr val="777777"/>
                </a:solidFill>
              </a:rPr>
            </a:br>
            <a:r>
              <a:rPr lang="de-DE" altLang="de-DE" sz="2400" dirty="0">
                <a:solidFill>
                  <a:srgbClr val="777777"/>
                </a:solidFill>
              </a:rPr>
              <a:t>20355 Hamburg</a:t>
            </a:r>
            <a:br>
              <a:rPr lang="de-DE" altLang="de-DE" sz="2400" dirty="0">
                <a:solidFill>
                  <a:srgbClr val="777777"/>
                </a:solidFill>
              </a:rPr>
            </a:br>
            <a:r>
              <a:rPr lang="de-DE" altLang="de-DE" sz="2400" dirty="0">
                <a:solidFill>
                  <a:srgbClr val="777777"/>
                </a:solidFill>
              </a:rPr>
              <a:t>Telefon: 040/ 30706-271 </a:t>
            </a:r>
            <a:br>
              <a:rPr lang="de-DE" altLang="de-DE" sz="2400" dirty="0">
                <a:solidFill>
                  <a:srgbClr val="777777"/>
                </a:solidFill>
              </a:rPr>
            </a:br>
            <a:r>
              <a:rPr lang="de-DE" altLang="de-DE" sz="2400" dirty="0">
                <a:solidFill>
                  <a:srgbClr val="777777"/>
                </a:solidFill>
              </a:rPr>
              <a:t>E-Mail: birgit.weitemeyer@law-school.de </a:t>
            </a:r>
          </a:p>
          <a:p>
            <a:pPr eaLnBrk="1" hangingPunct="1">
              <a:lnSpc>
                <a:spcPct val="90000"/>
              </a:lnSpc>
              <a:spcBef>
                <a:spcPct val="0"/>
              </a:spcBef>
              <a:buClrTx/>
              <a:buSzTx/>
              <a:buFontTx/>
              <a:buNone/>
            </a:pPr>
            <a:endParaRPr lang="de-DE" altLang="de-DE" sz="2200" dirty="0">
              <a:solidFill>
                <a:schemeClr val="bg2"/>
              </a:solidFill>
            </a:endParaRPr>
          </a:p>
        </p:txBody>
      </p:sp>
    </p:spTree>
    <p:extLst>
      <p:ext uri="{BB962C8B-B14F-4D97-AF65-F5344CB8AC3E}">
        <p14:creationId xmlns:p14="http://schemas.microsoft.com/office/powerpoint/2010/main" val="1121284460"/>
      </p:ext>
    </p:extLst>
  </p:cSld>
  <p:clrMapOvr>
    <a:masterClrMapping/>
  </p:clrMapOvr>
  <p:transition advTm="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C13B1E3-7702-4F70-81BD-8DC2EB03D695}"/>
              </a:ext>
            </a:extLst>
          </p:cNvPr>
          <p:cNvSpPr>
            <a:spLocks noChangeArrowheads="1"/>
          </p:cNvSpPr>
          <p:nvPr/>
        </p:nvSpPr>
        <p:spPr bwMode="auto">
          <a:xfrm>
            <a:off x="468313" y="692150"/>
            <a:ext cx="8424862" cy="35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sz="2200" b="0" dirty="0">
                <a:solidFill>
                  <a:srgbClr val="A80000"/>
                </a:solidFill>
              </a:rPr>
              <a:t>Stiftungserrichtungen 1990 - 2017</a:t>
            </a:r>
            <a:endParaRPr lang="de-DE" altLang="de-DE" sz="2200" dirty="0">
              <a:solidFill>
                <a:schemeClr val="bg2"/>
              </a:solidFill>
            </a:endParaRPr>
          </a:p>
        </p:txBody>
      </p:sp>
      <p:sp>
        <p:nvSpPr>
          <p:cNvPr id="18437" name="Foliennummernplatzhalter 3">
            <a:extLst>
              <a:ext uri="{FF2B5EF4-FFF2-40B4-BE49-F238E27FC236}">
                <a16:creationId xmlns:a16="http://schemas.microsoft.com/office/drawing/2014/main" id="{7E9B50EB-B026-48AE-944A-F438E648B218}"/>
              </a:ext>
            </a:extLst>
          </p:cNvPr>
          <p:cNvSpPr>
            <a:spLocks noGrp="1" noChangeArrowheads="1"/>
          </p:cNvSpPr>
          <p:nvPr>
            <p:ph type="sldNum" sz="quarter" idx="10"/>
          </p:nvPr>
        </p:nvSpPr>
        <p:spPr bwMode="auto">
          <a:xfrm>
            <a:off x="7704138" y="6400800"/>
            <a:ext cx="144145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92EBBB85-7329-4C07-9825-70DDF9F88AE2}" type="slidenum">
              <a:rPr lang="de-DE" altLang="de-DE" smtClean="0">
                <a:solidFill>
                  <a:schemeClr val="tx2"/>
                </a:solidFill>
              </a:rPr>
              <a:pPr>
                <a:spcBef>
                  <a:spcPct val="0"/>
                </a:spcBef>
                <a:buClrTx/>
                <a:buSzTx/>
                <a:buFontTx/>
                <a:buNone/>
              </a:pPr>
              <a:t>4</a:t>
            </a:fld>
            <a:endParaRPr lang="de-DE" altLang="de-DE">
              <a:solidFill>
                <a:schemeClr val="tx2"/>
              </a:solidFill>
            </a:endParaRPr>
          </a:p>
        </p:txBody>
      </p:sp>
      <p:pic>
        <p:nvPicPr>
          <p:cNvPr id="5" name="Grafik 4">
            <a:extLst>
              <a:ext uri="{FF2B5EF4-FFF2-40B4-BE49-F238E27FC236}">
                <a16:creationId xmlns:a16="http://schemas.microsoft.com/office/drawing/2014/main" id="{98CA875C-0674-4806-8823-81D7F271D673}"/>
              </a:ext>
            </a:extLst>
          </p:cNvPr>
          <p:cNvPicPr>
            <a:picLocks noChangeAspect="1"/>
          </p:cNvPicPr>
          <p:nvPr/>
        </p:nvPicPr>
        <p:blipFill>
          <a:blip r:embed="rId2"/>
          <a:stretch>
            <a:fillRect/>
          </a:stretch>
        </p:blipFill>
        <p:spPr>
          <a:xfrm>
            <a:off x="457200" y="1285823"/>
            <a:ext cx="8206633" cy="5040191"/>
          </a:xfrm>
          <a:prstGeom prst="rect">
            <a:avLst/>
          </a:prstGeom>
        </p:spPr>
      </p:pic>
    </p:spTree>
    <p:extLst>
      <p:ext uri="{BB962C8B-B14F-4D97-AF65-F5344CB8AC3E}">
        <p14:creationId xmlns:p14="http://schemas.microsoft.com/office/powerpoint/2010/main" val="2695545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C13B1E3-7702-4F70-81BD-8DC2EB03D695}"/>
              </a:ext>
            </a:extLst>
          </p:cNvPr>
          <p:cNvSpPr>
            <a:spLocks noChangeArrowheads="1"/>
          </p:cNvSpPr>
          <p:nvPr/>
        </p:nvSpPr>
        <p:spPr bwMode="auto">
          <a:xfrm>
            <a:off x="468313" y="692150"/>
            <a:ext cx="8424862" cy="35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sz="2200" b="0" dirty="0">
                <a:solidFill>
                  <a:srgbClr val="A80000"/>
                </a:solidFill>
              </a:rPr>
              <a:t>Verteilung der Stiftungszweckhauptgruppen </a:t>
            </a:r>
            <a:endParaRPr lang="de-DE" altLang="de-DE" sz="2200" dirty="0">
              <a:solidFill>
                <a:schemeClr val="bg2"/>
              </a:solidFill>
            </a:endParaRPr>
          </a:p>
        </p:txBody>
      </p:sp>
      <p:sp>
        <p:nvSpPr>
          <p:cNvPr id="18437" name="Foliennummernplatzhalter 3">
            <a:extLst>
              <a:ext uri="{FF2B5EF4-FFF2-40B4-BE49-F238E27FC236}">
                <a16:creationId xmlns:a16="http://schemas.microsoft.com/office/drawing/2014/main" id="{7E9B50EB-B026-48AE-944A-F438E648B218}"/>
              </a:ext>
            </a:extLst>
          </p:cNvPr>
          <p:cNvSpPr>
            <a:spLocks noGrp="1" noChangeArrowheads="1"/>
          </p:cNvSpPr>
          <p:nvPr>
            <p:ph type="sldNum" sz="quarter" idx="10"/>
          </p:nvPr>
        </p:nvSpPr>
        <p:spPr bwMode="auto">
          <a:xfrm>
            <a:off x="7704138" y="6400800"/>
            <a:ext cx="144145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92EBBB85-7329-4C07-9825-70DDF9F88AE2}" type="slidenum">
              <a:rPr lang="de-DE" altLang="de-DE" smtClean="0">
                <a:solidFill>
                  <a:schemeClr val="tx2"/>
                </a:solidFill>
              </a:rPr>
              <a:pPr>
                <a:spcBef>
                  <a:spcPct val="0"/>
                </a:spcBef>
                <a:buClrTx/>
                <a:buSzTx/>
                <a:buFontTx/>
                <a:buNone/>
              </a:pPr>
              <a:t>5</a:t>
            </a:fld>
            <a:endParaRPr lang="de-DE" altLang="de-DE">
              <a:solidFill>
                <a:schemeClr val="tx2"/>
              </a:solidFill>
            </a:endParaRPr>
          </a:p>
        </p:txBody>
      </p:sp>
      <p:pic>
        <p:nvPicPr>
          <p:cNvPr id="6" name="Grafik 5">
            <a:extLst>
              <a:ext uri="{FF2B5EF4-FFF2-40B4-BE49-F238E27FC236}">
                <a16:creationId xmlns:a16="http://schemas.microsoft.com/office/drawing/2014/main" id="{CD58B04F-C170-47AD-9CD5-DA399F444C68}"/>
              </a:ext>
            </a:extLst>
          </p:cNvPr>
          <p:cNvPicPr>
            <a:picLocks noChangeAspect="1"/>
          </p:cNvPicPr>
          <p:nvPr/>
        </p:nvPicPr>
        <p:blipFill>
          <a:blip r:embed="rId2"/>
          <a:stretch>
            <a:fillRect/>
          </a:stretch>
        </p:blipFill>
        <p:spPr>
          <a:xfrm>
            <a:off x="453251" y="1246929"/>
            <a:ext cx="8327593" cy="5109421"/>
          </a:xfrm>
          <a:prstGeom prst="rect">
            <a:avLst/>
          </a:prstGeom>
        </p:spPr>
      </p:pic>
    </p:spTree>
    <p:extLst>
      <p:ext uri="{BB962C8B-B14F-4D97-AF65-F5344CB8AC3E}">
        <p14:creationId xmlns:p14="http://schemas.microsoft.com/office/powerpoint/2010/main" val="3724471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C13B1E3-7702-4F70-81BD-8DC2EB03D695}"/>
              </a:ext>
            </a:extLst>
          </p:cNvPr>
          <p:cNvSpPr>
            <a:spLocks noChangeArrowheads="1"/>
          </p:cNvSpPr>
          <p:nvPr/>
        </p:nvSpPr>
        <p:spPr bwMode="auto">
          <a:xfrm>
            <a:off x="468313" y="692150"/>
            <a:ext cx="8424862" cy="35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sz="2200" b="0" dirty="0">
                <a:solidFill>
                  <a:srgbClr val="A80000"/>
                </a:solidFill>
              </a:rPr>
              <a:t>Verteilung der gemeinnützigen Zwecke</a:t>
            </a:r>
            <a:endParaRPr lang="de-DE" altLang="de-DE" sz="2200" dirty="0">
              <a:solidFill>
                <a:schemeClr val="bg2"/>
              </a:solidFill>
            </a:endParaRPr>
          </a:p>
        </p:txBody>
      </p:sp>
      <p:sp>
        <p:nvSpPr>
          <p:cNvPr id="18437" name="Foliennummernplatzhalter 3">
            <a:extLst>
              <a:ext uri="{FF2B5EF4-FFF2-40B4-BE49-F238E27FC236}">
                <a16:creationId xmlns:a16="http://schemas.microsoft.com/office/drawing/2014/main" id="{7E9B50EB-B026-48AE-944A-F438E648B218}"/>
              </a:ext>
            </a:extLst>
          </p:cNvPr>
          <p:cNvSpPr>
            <a:spLocks noGrp="1" noChangeArrowheads="1"/>
          </p:cNvSpPr>
          <p:nvPr>
            <p:ph type="sldNum" sz="quarter" idx="10"/>
          </p:nvPr>
        </p:nvSpPr>
        <p:spPr bwMode="auto">
          <a:xfrm>
            <a:off x="7704138" y="6400800"/>
            <a:ext cx="144145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92EBBB85-7329-4C07-9825-70DDF9F88AE2}" type="slidenum">
              <a:rPr lang="de-DE" altLang="de-DE" smtClean="0">
                <a:solidFill>
                  <a:schemeClr val="tx2"/>
                </a:solidFill>
              </a:rPr>
              <a:pPr>
                <a:spcBef>
                  <a:spcPct val="0"/>
                </a:spcBef>
                <a:buClrTx/>
                <a:buSzTx/>
                <a:buFontTx/>
                <a:buNone/>
              </a:pPr>
              <a:t>6</a:t>
            </a:fld>
            <a:endParaRPr lang="de-DE" altLang="de-DE">
              <a:solidFill>
                <a:schemeClr val="tx2"/>
              </a:solidFill>
            </a:endParaRPr>
          </a:p>
        </p:txBody>
      </p:sp>
      <p:pic>
        <p:nvPicPr>
          <p:cNvPr id="5" name="Grafik 4" descr="Bildschirmausschnitt">
            <a:extLst>
              <a:ext uri="{FF2B5EF4-FFF2-40B4-BE49-F238E27FC236}">
                <a16:creationId xmlns:a16="http://schemas.microsoft.com/office/drawing/2014/main" id="{C02963C3-E926-4EF9-B544-77AB8E1432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273" y="1387374"/>
            <a:ext cx="7765453" cy="4922947"/>
          </a:xfrm>
          <a:prstGeom prst="rect">
            <a:avLst/>
          </a:prstGeom>
        </p:spPr>
      </p:pic>
    </p:spTree>
    <p:extLst>
      <p:ext uri="{BB962C8B-B14F-4D97-AF65-F5344CB8AC3E}">
        <p14:creationId xmlns:p14="http://schemas.microsoft.com/office/powerpoint/2010/main" val="3071607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C13B1E3-7702-4F70-81BD-8DC2EB03D695}"/>
              </a:ext>
            </a:extLst>
          </p:cNvPr>
          <p:cNvSpPr>
            <a:spLocks noChangeArrowheads="1"/>
          </p:cNvSpPr>
          <p:nvPr/>
        </p:nvSpPr>
        <p:spPr bwMode="auto">
          <a:xfrm>
            <a:off x="468313" y="692150"/>
            <a:ext cx="8424862" cy="35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sz="2200" b="0" dirty="0">
                <a:solidFill>
                  <a:srgbClr val="A80000"/>
                </a:solidFill>
              </a:rPr>
              <a:t>Stiftungen und Vermögen in Klassen</a:t>
            </a:r>
            <a:endParaRPr lang="de-DE" altLang="de-DE" sz="2200" dirty="0">
              <a:solidFill>
                <a:schemeClr val="bg2"/>
              </a:solidFill>
            </a:endParaRPr>
          </a:p>
        </p:txBody>
      </p:sp>
      <p:sp>
        <p:nvSpPr>
          <p:cNvPr id="18437" name="Foliennummernplatzhalter 3">
            <a:extLst>
              <a:ext uri="{FF2B5EF4-FFF2-40B4-BE49-F238E27FC236}">
                <a16:creationId xmlns:a16="http://schemas.microsoft.com/office/drawing/2014/main" id="{7E9B50EB-B026-48AE-944A-F438E648B218}"/>
              </a:ext>
            </a:extLst>
          </p:cNvPr>
          <p:cNvSpPr>
            <a:spLocks noGrp="1" noChangeArrowheads="1"/>
          </p:cNvSpPr>
          <p:nvPr>
            <p:ph type="sldNum" sz="quarter" idx="10"/>
          </p:nvPr>
        </p:nvSpPr>
        <p:spPr bwMode="auto">
          <a:xfrm>
            <a:off x="7704138" y="6400800"/>
            <a:ext cx="144145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92EBBB85-7329-4C07-9825-70DDF9F88AE2}" type="slidenum">
              <a:rPr lang="de-DE" altLang="de-DE" smtClean="0">
                <a:solidFill>
                  <a:schemeClr val="tx2"/>
                </a:solidFill>
              </a:rPr>
              <a:pPr>
                <a:spcBef>
                  <a:spcPct val="0"/>
                </a:spcBef>
                <a:buClrTx/>
                <a:buSzTx/>
                <a:buFontTx/>
                <a:buNone/>
              </a:pPr>
              <a:t>7</a:t>
            </a:fld>
            <a:endParaRPr lang="de-DE" altLang="de-DE">
              <a:solidFill>
                <a:schemeClr val="tx2"/>
              </a:solidFill>
            </a:endParaRPr>
          </a:p>
        </p:txBody>
      </p:sp>
      <p:pic>
        <p:nvPicPr>
          <p:cNvPr id="6" name="Grafik 5">
            <a:extLst>
              <a:ext uri="{FF2B5EF4-FFF2-40B4-BE49-F238E27FC236}">
                <a16:creationId xmlns:a16="http://schemas.microsoft.com/office/drawing/2014/main" id="{8EC104C1-F081-443B-89D4-6BD1B8C4C3B6}"/>
              </a:ext>
            </a:extLst>
          </p:cNvPr>
          <p:cNvPicPr>
            <a:picLocks noChangeAspect="1"/>
          </p:cNvPicPr>
          <p:nvPr/>
        </p:nvPicPr>
        <p:blipFill>
          <a:blip r:embed="rId2"/>
          <a:stretch>
            <a:fillRect/>
          </a:stretch>
        </p:blipFill>
        <p:spPr>
          <a:xfrm>
            <a:off x="513752" y="1174879"/>
            <a:ext cx="8173048" cy="5066378"/>
          </a:xfrm>
          <a:prstGeom prst="rect">
            <a:avLst/>
          </a:prstGeom>
        </p:spPr>
      </p:pic>
    </p:spTree>
    <p:extLst>
      <p:ext uri="{BB962C8B-B14F-4D97-AF65-F5344CB8AC3E}">
        <p14:creationId xmlns:p14="http://schemas.microsoft.com/office/powerpoint/2010/main" val="4230438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C13B1E3-7702-4F70-81BD-8DC2EB03D695}"/>
              </a:ext>
            </a:extLst>
          </p:cNvPr>
          <p:cNvSpPr>
            <a:spLocks noChangeArrowheads="1"/>
          </p:cNvSpPr>
          <p:nvPr/>
        </p:nvSpPr>
        <p:spPr bwMode="auto">
          <a:xfrm>
            <a:off x="468313" y="692150"/>
            <a:ext cx="8424862"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sz="2200" b="0" dirty="0">
                <a:solidFill>
                  <a:srgbClr val="A80000"/>
                </a:solidFill>
              </a:rPr>
              <a:t>Stiftungen nach Vermögen </a:t>
            </a:r>
            <a:r>
              <a:rPr lang="de-DE" sz="1600" b="0" dirty="0">
                <a:solidFill>
                  <a:srgbClr val="A80000"/>
                </a:solidFill>
              </a:rPr>
              <a:t>(B=rechtsfähige Stiftung </a:t>
            </a:r>
            <a:r>
              <a:rPr lang="de-DE" sz="1600" b="0" dirty="0" err="1">
                <a:solidFill>
                  <a:srgbClr val="A80000"/>
                </a:solidFill>
              </a:rPr>
              <a:t>b.R</a:t>
            </a:r>
            <a:r>
              <a:rPr lang="de-DE" sz="1600" b="0" dirty="0">
                <a:solidFill>
                  <a:srgbClr val="A80000"/>
                </a:solidFill>
              </a:rPr>
              <a:t>., GmbH, eV; 						T=Trägerstiftung)</a:t>
            </a:r>
          </a:p>
          <a:p>
            <a:pPr eaLnBrk="1" hangingPunct="1">
              <a:lnSpc>
                <a:spcPct val="90000"/>
              </a:lnSpc>
            </a:pPr>
            <a:endParaRPr lang="de-DE" altLang="de-DE" sz="2200" dirty="0">
              <a:solidFill>
                <a:schemeClr val="bg2"/>
              </a:solidFill>
            </a:endParaRPr>
          </a:p>
        </p:txBody>
      </p:sp>
      <p:sp>
        <p:nvSpPr>
          <p:cNvPr id="18437" name="Foliennummernplatzhalter 3">
            <a:extLst>
              <a:ext uri="{FF2B5EF4-FFF2-40B4-BE49-F238E27FC236}">
                <a16:creationId xmlns:a16="http://schemas.microsoft.com/office/drawing/2014/main" id="{7E9B50EB-B026-48AE-944A-F438E648B218}"/>
              </a:ext>
            </a:extLst>
          </p:cNvPr>
          <p:cNvSpPr>
            <a:spLocks noGrp="1" noChangeArrowheads="1"/>
          </p:cNvSpPr>
          <p:nvPr>
            <p:ph type="sldNum" sz="quarter" idx="10"/>
          </p:nvPr>
        </p:nvSpPr>
        <p:spPr bwMode="auto">
          <a:xfrm>
            <a:off x="7704138" y="6400800"/>
            <a:ext cx="144145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92EBBB85-7329-4C07-9825-70DDF9F88AE2}" type="slidenum">
              <a:rPr lang="de-DE" altLang="de-DE" smtClean="0">
                <a:solidFill>
                  <a:schemeClr val="tx2"/>
                </a:solidFill>
              </a:rPr>
              <a:pPr>
                <a:spcBef>
                  <a:spcPct val="0"/>
                </a:spcBef>
                <a:buClrTx/>
                <a:buSzTx/>
                <a:buFontTx/>
                <a:buNone/>
              </a:pPr>
              <a:t>8</a:t>
            </a:fld>
            <a:endParaRPr lang="de-DE" altLang="de-DE">
              <a:solidFill>
                <a:schemeClr val="tx2"/>
              </a:solidFill>
            </a:endParaRPr>
          </a:p>
        </p:txBody>
      </p:sp>
      <p:pic>
        <p:nvPicPr>
          <p:cNvPr id="5" name="Grafik 4">
            <a:extLst>
              <a:ext uri="{FF2B5EF4-FFF2-40B4-BE49-F238E27FC236}">
                <a16:creationId xmlns:a16="http://schemas.microsoft.com/office/drawing/2014/main" id="{75F13A76-90F3-43F5-874F-089EAD4D9ACC}"/>
              </a:ext>
            </a:extLst>
          </p:cNvPr>
          <p:cNvPicPr>
            <a:picLocks noChangeAspect="1"/>
          </p:cNvPicPr>
          <p:nvPr/>
        </p:nvPicPr>
        <p:blipFill>
          <a:blip r:embed="rId2"/>
          <a:stretch>
            <a:fillRect/>
          </a:stretch>
        </p:blipFill>
        <p:spPr>
          <a:xfrm>
            <a:off x="644008" y="1167252"/>
            <a:ext cx="7855984" cy="5222875"/>
          </a:xfrm>
          <a:prstGeom prst="rect">
            <a:avLst/>
          </a:prstGeom>
        </p:spPr>
      </p:pic>
    </p:spTree>
    <p:extLst>
      <p:ext uri="{BB962C8B-B14F-4D97-AF65-F5344CB8AC3E}">
        <p14:creationId xmlns:p14="http://schemas.microsoft.com/office/powerpoint/2010/main" val="167881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C13B1E3-7702-4F70-81BD-8DC2EB03D695}"/>
              </a:ext>
            </a:extLst>
          </p:cNvPr>
          <p:cNvSpPr>
            <a:spLocks noChangeArrowheads="1"/>
          </p:cNvSpPr>
          <p:nvPr/>
        </p:nvSpPr>
        <p:spPr bwMode="auto">
          <a:xfrm>
            <a:off x="468313" y="692150"/>
            <a:ext cx="8424862" cy="35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18000">
            <a:spAutoFit/>
          </a:bodyPr>
          <a:lstStyle>
            <a:lvl1pPr marL="457200" indent="-457200">
              <a:defRPr sz="3000">
                <a:solidFill>
                  <a:schemeClr val="tx2"/>
                </a:solidFill>
                <a:latin typeface="Arial" panose="020B0604020202020204" pitchFamily="34" charset="0"/>
              </a:defRPr>
            </a:lvl1pPr>
            <a:lvl2pPr marL="914400" indent="-457200">
              <a:defRPr sz="3000">
                <a:solidFill>
                  <a:schemeClr val="tx2"/>
                </a:solidFill>
                <a:latin typeface="Arial" panose="020B0604020202020204" pitchFamily="34" charset="0"/>
              </a:defRPr>
            </a:lvl2pPr>
            <a:lvl3pPr marL="1371600" indent="-457200">
              <a:defRPr sz="3000">
                <a:solidFill>
                  <a:schemeClr val="tx2"/>
                </a:solidFill>
                <a:latin typeface="Arial" panose="020B0604020202020204" pitchFamily="34" charset="0"/>
              </a:defRPr>
            </a:lvl3pPr>
            <a:lvl4pPr marL="1828800" indent="-457200">
              <a:defRPr sz="3000">
                <a:solidFill>
                  <a:schemeClr val="tx2"/>
                </a:solidFill>
                <a:latin typeface="Arial" panose="020B0604020202020204" pitchFamily="34" charset="0"/>
              </a:defRPr>
            </a:lvl4pPr>
            <a:lvl5pPr marL="2286000" indent="-457200">
              <a:defRPr sz="3000">
                <a:solidFill>
                  <a:schemeClr val="tx2"/>
                </a:solidFill>
                <a:latin typeface="Arial" panose="020B0604020202020204" pitchFamily="34" charset="0"/>
              </a:defRPr>
            </a:lvl5pPr>
            <a:lvl6pPr marL="2743200" indent="-457200" eaLnBrk="0" fontAlgn="base" hangingPunct="0">
              <a:spcBef>
                <a:spcPct val="0"/>
              </a:spcBef>
              <a:spcAft>
                <a:spcPct val="0"/>
              </a:spcAft>
              <a:defRPr sz="3000">
                <a:solidFill>
                  <a:schemeClr val="tx2"/>
                </a:solidFill>
                <a:latin typeface="Arial" panose="020B0604020202020204" pitchFamily="34" charset="0"/>
              </a:defRPr>
            </a:lvl6pPr>
            <a:lvl7pPr marL="3200400" indent="-457200" eaLnBrk="0" fontAlgn="base" hangingPunct="0">
              <a:spcBef>
                <a:spcPct val="0"/>
              </a:spcBef>
              <a:spcAft>
                <a:spcPct val="0"/>
              </a:spcAft>
              <a:defRPr sz="3000">
                <a:solidFill>
                  <a:schemeClr val="tx2"/>
                </a:solidFill>
                <a:latin typeface="Arial" panose="020B0604020202020204" pitchFamily="34" charset="0"/>
              </a:defRPr>
            </a:lvl7pPr>
            <a:lvl8pPr marL="3657600" indent="-457200" eaLnBrk="0" fontAlgn="base" hangingPunct="0">
              <a:spcBef>
                <a:spcPct val="0"/>
              </a:spcBef>
              <a:spcAft>
                <a:spcPct val="0"/>
              </a:spcAft>
              <a:defRPr sz="3000">
                <a:solidFill>
                  <a:schemeClr val="tx2"/>
                </a:solidFill>
                <a:latin typeface="Arial" panose="020B0604020202020204" pitchFamily="34" charset="0"/>
              </a:defRPr>
            </a:lvl8pPr>
            <a:lvl9pPr marL="4114800" indent="-457200" eaLnBrk="0" fontAlgn="base" hangingPunct="0">
              <a:spcBef>
                <a:spcPct val="0"/>
              </a:spcBef>
              <a:spcAft>
                <a:spcPct val="0"/>
              </a:spcAft>
              <a:defRPr sz="3000">
                <a:solidFill>
                  <a:schemeClr val="tx2"/>
                </a:solidFill>
                <a:latin typeface="Arial" panose="020B0604020202020204" pitchFamily="34" charset="0"/>
              </a:defRPr>
            </a:lvl9pPr>
          </a:lstStyle>
          <a:p>
            <a:pPr eaLnBrk="1" hangingPunct="1">
              <a:lnSpc>
                <a:spcPct val="90000"/>
              </a:lnSpc>
            </a:pPr>
            <a:r>
              <a:rPr lang="de-DE" sz="2200" b="0" dirty="0">
                <a:solidFill>
                  <a:srgbClr val="A80000"/>
                </a:solidFill>
              </a:rPr>
              <a:t>Stiftungen nach Gesamtausgaben</a:t>
            </a:r>
            <a:endParaRPr lang="de-DE" altLang="de-DE" sz="2200" dirty="0">
              <a:solidFill>
                <a:schemeClr val="bg2"/>
              </a:solidFill>
            </a:endParaRPr>
          </a:p>
        </p:txBody>
      </p:sp>
      <p:sp>
        <p:nvSpPr>
          <p:cNvPr id="18437" name="Foliennummernplatzhalter 3">
            <a:extLst>
              <a:ext uri="{FF2B5EF4-FFF2-40B4-BE49-F238E27FC236}">
                <a16:creationId xmlns:a16="http://schemas.microsoft.com/office/drawing/2014/main" id="{7E9B50EB-B026-48AE-944A-F438E648B218}"/>
              </a:ext>
            </a:extLst>
          </p:cNvPr>
          <p:cNvSpPr>
            <a:spLocks noGrp="1" noChangeArrowheads="1"/>
          </p:cNvSpPr>
          <p:nvPr>
            <p:ph type="sldNum" sz="quarter" idx="10"/>
          </p:nvPr>
        </p:nvSpPr>
        <p:spPr bwMode="auto">
          <a:xfrm>
            <a:off x="7704138" y="6400800"/>
            <a:ext cx="144145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lr>
                <a:srgbClr val="A02132"/>
              </a:buClr>
              <a:buSzPct val="125000"/>
              <a:buChar char="•"/>
              <a:defRPr>
                <a:solidFill>
                  <a:schemeClr val="tx1"/>
                </a:solidFill>
                <a:latin typeface="Arial" panose="020B0604020202020204" pitchFamily="34" charset="0"/>
              </a:defRPr>
            </a:lvl1pPr>
            <a:lvl2pPr marL="742950" indent="-285750">
              <a:spcBef>
                <a:spcPct val="20000"/>
              </a:spcBef>
              <a:buClr>
                <a:srgbClr val="A02132"/>
              </a:buClr>
              <a:buSzPct val="125000"/>
              <a:buChar char="•"/>
              <a:defRPr>
                <a:solidFill>
                  <a:schemeClr val="tx1"/>
                </a:solidFill>
                <a:latin typeface="Arial" panose="020B0604020202020204" pitchFamily="34" charset="0"/>
              </a:defRPr>
            </a:lvl2pPr>
            <a:lvl3pPr marL="1143000" indent="-228600">
              <a:spcBef>
                <a:spcPct val="20000"/>
              </a:spcBef>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de-DE" altLang="de-DE">
                <a:solidFill>
                  <a:schemeClr val="tx2"/>
                </a:solidFill>
              </a:rPr>
              <a:t>Folie </a:t>
            </a:r>
            <a:fld id="{92EBBB85-7329-4C07-9825-70DDF9F88AE2}" type="slidenum">
              <a:rPr lang="de-DE" altLang="de-DE" smtClean="0">
                <a:solidFill>
                  <a:schemeClr val="tx2"/>
                </a:solidFill>
              </a:rPr>
              <a:pPr>
                <a:spcBef>
                  <a:spcPct val="0"/>
                </a:spcBef>
                <a:buClrTx/>
                <a:buSzTx/>
                <a:buFontTx/>
                <a:buNone/>
              </a:pPr>
              <a:t>9</a:t>
            </a:fld>
            <a:endParaRPr lang="de-DE" altLang="de-DE">
              <a:solidFill>
                <a:schemeClr val="tx2"/>
              </a:solidFill>
            </a:endParaRPr>
          </a:p>
        </p:txBody>
      </p:sp>
      <p:pic>
        <p:nvPicPr>
          <p:cNvPr id="6" name="Grafik 5">
            <a:extLst>
              <a:ext uri="{FF2B5EF4-FFF2-40B4-BE49-F238E27FC236}">
                <a16:creationId xmlns:a16="http://schemas.microsoft.com/office/drawing/2014/main" id="{2501C394-F40A-4E00-AD80-3D8AD3A90367}"/>
              </a:ext>
            </a:extLst>
          </p:cNvPr>
          <p:cNvPicPr>
            <a:picLocks noChangeAspect="1"/>
          </p:cNvPicPr>
          <p:nvPr/>
        </p:nvPicPr>
        <p:blipFill>
          <a:blip r:embed="rId2"/>
          <a:stretch>
            <a:fillRect/>
          </a:stretch>
        </p:blipFill>
        <p:spPr>
          <a:xfrm>
            <a:off x="712355" y="1137419"/>
            <a:ext cx="7719289" cy="5103837"/>
          </a:xfrm>
          <a:prstGeom prst="rect">
            <a:avLst/>
          </a:prstGeom>
        </p:spPr>
      </p:pic>
    </p:spTree>
    <p:extLst>
      <p:ext uri="{BB962C8B-B14F-4D97-AF65-F5344CB8AC3E}">
        <p14:creationId xmlns:p14="http://schemas.microsoft.com/office/powerpoint/2010/main" val="1697345379"/>
      </p:ext>
    </p:extLst>
  </p:cSld>
  <p:clrMapOvr>
    <a:masterClrMapping/>
  </p:clrMapOvr>
</p:sld>
</file>

<file path=ppt/theme/theme1.xml><?xml version="1.0" encoding="utf-8"?>
<a:theme xmlns:a="http://schemas.openxmlformats.org/drawingml/2006/main" name="Vorlage für einfache Textpräsentation">
  <a:themeElements>
    <a:clrScheme name="Vorlage für einfache Textpräsentatio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orlage für einfache Text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altLang="de-DE" sz="30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altLang="de-DE" sz="30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Vorlage für einfache Textpräsentatio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orlage für einfache Textpräsentatio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orlage für einfache Textpräsentatio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orlage für einfache Textpräsentatio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orlage für einfache Textprä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orlage für einfache Textprä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orlage für einfache Textprä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Vorlage für einfache Textpräsentatio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CE7DB4954D3AE479E90943E026C70F1" ma:contentTypeVersion="9" ma:contentTypeDescription="Ein neues Dokument erstellen." ma:contentTypeScope="" ma:versionID="3409c7df01c0290d05b7b4808e57e910">
  <xsd:schema xmlns:xsd="http://www.w3.org/2001/XMLSchema" xmlns:xs="http://www.w3.org/2001/XMLSchema" xmlns:p="http://schemas.microsoft.com/office/2006/metadata/properties" xmlns:ns2="19d2c80a-aa2e-40a8-850e-b0db257d0dbb" xmlns:ns3="fa944c61-a231-4402-bf0d-c737e308529f" targetNamespace="http://schemas.microsoft.com/office/2006/metadata/properties" ma:root="true" ma:fieldsID="24aa3c04cba8125afaa047ef0d4e64c8" ns2:_="" ns3:_="">
    <xsd:import namespace="19d2c80a-aa2e-40a8-850e-b0db257d0dbb"/>
    <xsd:import namespace="fa944c61-a231-4402-bf0d-c737e308529f"/>
    <xsd:element name="properties">
      <xsd:complexType>
        <xsd:sequence>
          <xsd:element name="documentManagement">
            <xsd:complexType>
              <xsd:all>
                <xsd:element ref="ns2:Jahr" minOccurs="0"/>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d2c80a-aa2e-40a8-850e-b0db257d0dbb" elementFormDefault="qualified">
    <xsd:import namespace="http://schemas.microsoft.com/office/2006/documentManagement/types"/>
    <xsd:import namespace="http://schemas.microsoft.com/office/infopath/2007/PartnerControls"/>
    <xsd:element name="Jahr" ma:index="8" nillable="true" ma:displayName="Jahr" ma:internalName="Jahr">
      <xsd:simpleType>
        <xsd:restriction base="dms:Number"/>
      </xsd:simpleType>
    </xsd:element>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AutoTags" ma:index="12"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a944c61-a231-4402-bf0d-c737e308529f" elementFormDefault="qualified">
    <xsd:import namespace="http://schemas.microsoft.com/office/2006/documentManagement/types"/>
    <xsd:import namespace="http://schemas.microsoft.com/office/infopath/2007/PartnerControls"/>
    <xsd:element name="SharedWithUsers" ma:index="13"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Freigegeben für -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Jahr xmlns="19d2c80a-aa2e-40a8-850e-b0db257d0dbb" xsi:nil="true"/>
  </documentManagement>
</p:properties>
</file>

<file path=customXml/itemProps1.xml><?xml version="1.0" encoding="utf-8"?>
<ds:datastoreItem xmlns:ds="http://schemas.openxmlformats.org/officeDocument/2006/customXml" ds:itemID="{0CEA2445-5529-4219-B1C3-9796306D7E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d2c80a-aa2e-40a8-850e-b0db257d0dbb"/>
    <ds:schemaRef ds:uri="fa944c61-a231-4402-bf0d-c737e30852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D27111-A236-40CA-8B21-11F167B1CB7B}">
  <ds:schemaRefs>
    <ds:schemaRef ds:uri="http://schemas.microsoft.com/sharepoint/v3/contenttype/forms"/>
  </ds:schemaRefs>
</ds:datastoreItem>
</file>

<file path=customXml/itemProps3.xml><?xml version="1.0" encoding="utf-8"?>
<ds:datastoreItem xmlns:ds="http://schemas.openxmlformats.org/officeDocument/2006/customXml" ds:itemID="{7133F5A2-5B46-4777-B1AF-8813931FA7A9}">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fa944c61-a231-4402-bf0d-c737e308529f"/>
    <ds:schemaRef ds:uri="19d2c80a-aa2e-40a8-850e-b0db257d0db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2098</Words>
  <Application>Microsoft Office PowerPoint</Application>
  <PresentationFormat>Bildschirmpräsentation (4:3)</PresentationFormat>
  <Paragraphs>208</Paragraphs>
  <Slides>30</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30</vt:i4>
      </vt:variant>
    </vt:vector>
  </HeadingPairs>
  <TitlesOfParts>
    <vt:vector size="33" baseType="lpstr">
      <vt:lpstr>Arial</vt:lpstr>
      <vt:lpstr>Times New Roman</vt:lpstr>
      <vt:lpstr>Vorlage für einfache Textpräsentation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Informationen über das  Studium an der  Bucerius Law School</dc:title>
  <dc:creator>Theele, Julia</dc:creator>
  <cp:lastModifiedBy>Wolfgang Henze</cp:lastModifiedBy>
  <cp:revision>271</cp:revision>
  <cp:lastPrinted>2018-06-21T15:23:19Z</cp:lastPrinted>
  <dcterms:created xsi:type="dcterms:W3CDTF">2004-05-17T18:25:14Z</dcterms:created>
  <dcterms:modified xsi:type="dcterms:W3CDTF">2018-11-05T08:40:17Z</dcterms:modified>
</cp:coreProperties>
</file>